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0" r:id="rId5"/>
    <p:sldId id="26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5" d="100"/>
          <a:sy n="75" d="100"/>
        </p:scale>
        <p:origin x="5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97822"/>
            <a:ext cx="11578282" cy="5979142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03366"/>
            <a:ext cx="11578282" cy="4973597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919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/>
          </a:p>
          <a:p>
            <a:r>
              <a:rPr lang="ko-KR" altLang="en-US" sz="1400"/>
              <a:t>구현 결과 </a:t>
            </a:r>
            <a:r>
              <a:rPr lang="en-US" altLang="ko-KR" sz="1400"/>
              <a:t>RESULT</a:t>
            </a:r>
            <a:r>
              <a:rPr lang="ko-KR" altLang="en-US" sz="1400"/>
              <a:t>에 해당하는 메모리 공간</a:t>
            </a:r>
            <a:r>
              <a:rPr lang="en-US" altLang="ko-KR" sz="1400"/>
              <a:t>(0x0000003C)</a:t>
            </a:r>
            <a:r>
              <a:rPr lang="ko-KR" altLang="en-US" sz="1400"/>
              <a:t>에 </a:t>
            </a:r>
            <a:r>
              <a:rPr lang="en-US" altLang="ko-KR" sz="1400"/>
              <a:t>list</a:t>
            </a:r>
            <a:r>
              <a:rPr lang="ko-KR" altLang="en-US" sz="1400"/>
              <a:t>에 있는 가장 큰 숫자인 </a:t>
            </a:r>
            <a:r>
              <a:rPr lang="en-US" altLang="ko-KR" sz="1400"/>
              <a:t>8</a:t>
            </a:r>
            <a:r>
              <a:rPr lang="ko-KR" altLang="en-US" sz="1400"/>
              <a:t>이 저장되어 있는 것을 확인할 수 있었다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다음은 </a:t>
            </a:r>
            <a:r>
              <a:rPr lang="en-US" altLang="ko-KR" sz="1400"/>
              <a:t>subroutine LARGE</a:t>
            </a:r>
            <a:r>
              <a:rPr lang="ko-KR" altLang="en-US" sz="1400"/>
              <a:t>가 호출될 때</a:t>
            </a:r>
            <a:r>
              <a:rPr lang="en-US" altLang="ko-KR" sz="1400"/>
              <a:t>(3.1)~(3.8)</a:t>
            </a:r>
            <a:r>
              <a:rPr lang="ko-KR" altLang="en-US" sz="1400"/>
              <a:t>와 </a:t>
            </a:r>
            <a:r>
              <a:rPr lang="en-US" altLang="ko-KR" sz="1400"/>
              <a:t>EXIT</a:t>
            </a:r>
            <a:r>
              <a:rPr lang="ko-KR" altLang="en-US" sz="1400"/>
              <a:t>이 호출될 때</a:t>
            </a:r>
            <a:r>
              <a:rPr lang="en-US" altLang="ko-KR" sz="1400"/>
              <a:t>(3.9)</a:t>
            </a:r>
            <a:r>
              <a:rPr lang="ko-KR" altLang="en-US" sz="1400"/>
              <a:t>의 </a:t>
            </a:r>
            <a:r>
              <a:rPr lang="en-US" altLang="ko-KR" sz="1400"/>
              <a:t>register</a:t>
            </a:r>
            <a:r>
              <a:rPr lang="ko-KR" altLang="en-US" sz="1400"/>
              <a:t>의 </a:t>
            </a:r>
            <a:r>
              <a:rPr lang="en-US" altLang="ko-KR" sz="1400"/>
              <a:t>value</a:t>
            </a:r>
            <a:r>
              <a:rPr lang="ko-KR" altLang="en-US" sz="1400"/>
              <a:t>를 나타낸 것이다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LARGE subroutine</a:t>
            </a:r>
            <a:r>
              <a:rPr lang="ko-KR" altLang="en-US" sz="1400"/>
              <a:t>에서 </a:t>
            </a:r>
            <a:r>
              <a:rPr lang="en-US" altLang="ko-KR" sz="1400"/>
              <a:t>r6</a:t>
            </a:r>
            <a:r>
              <a:rPr lang="ko-KR" altLang="en-US" sz="1400"/>
              <a:t>는 현재 </a:t>
            </a:r>
            <a:r>
              <a:rPr lang="en-US" altLang="ko-KR" sz="1400"/>
              <a:t>element, r5</a:t>
            </a:r>
            <a:r>
              <a:rPr lang="ko-KR" altLang="en-US" sz="1400"/>
              <a:t>는 다음 </a:t>
            </a:r>
            <a:r>
              <a:rPr lang="en-US" altLang="ko-KR" sz="1400"/>
              <a:t>element</a:t>
            </a:r>
            <a:r>
              <a:rPr lang="ko-KR" altLang="en-US" sz="1400"/>
              <a:t>의 주소</a:t>
            </a:r>
            <a:r>
              <a:rPr lang="en-US" altLang="ko-KR" sz="1400"/>
              <a:t>, r4</a:t>
            </a:r>
            <a:r>
              <a:rPr lang="ko-KR" altLang="en-US" sz="1400"/>
              <a:t>는  </a:t>
            </a:r>
            <a:r>
              <a:rPr lang="en-US" altLang="ko-KR" sz="1400"/>
              <a:t>counter</a:t>
            </a:r>
            <a:r>
              <a:rPr lang="ko-KR" altLang="en-US" sz="1400"/>
              <a:t>를 나타낸다</a:t>
            </a:r>
            <a:r>
              <a:rPr lang="en-US" altLang="ko-KR" sz="1400"/>
              <a:t>. </a:t>
            </a:r>
            <a:r>
              <a:rPr lang="ko-KR" altLang="en-US" sz="1400"/>
              <a:t>가장 높은 </a:t>
            </a:r>
            <a:r>
              <a:rPr lang="en-US" altLang="ko-KR" sz="1400"/>
              <a:t>element</a:t>
            </a:r>
            <a:r>
              <a:rPr lang="ko-KR" altLang="en-US" sz="1400"/>
              <a:t>는 </a:t>
            </a:r>
            <a:r>
              <a:rPr lang="en-US" altLang="ko-KR" sz="1400"/>
              <a:t>r2</a:t>
            </a:r>
            <a:r>
              <a:rPr lang="ko-KR" altLang="en-US" sz="1400"/>
              <a:t>에 저장한다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III, Cont’d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8B311-9486-BBBD-7296-01F996A5D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04" b="20665"/>
          <a:stretch/>
        </p:blipFill>
        <p:spPr>
          <a:xfrm>
            <a:off x="5739713" y="2014622"/>
            <a:ext cx="3938408" cy="1314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EDCA0C-AD3A-B37F-6375-6C518C5FB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03"/>
          <a:stretch/>
        </p:blipFill>
        <p:spPr>
          <a:xfrm>
            <a:off x="10019969" y="1672133"/>
            <a:ext cx="1221536" cy="1657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118C89-1ADF-F247-F760-3A7D52299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55" y="3880397"/>
            <a:ext cx="1133475" cy="1428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7F9D1-99F5-0342-5186-BE5ECB7B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47" y="3873874"/>
            <a:ext cx="1171575" cy="1447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C35CDF-A1D9-3FBF-1B62-9952914A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32" y="3882069"/>
            <a:ext cx="1152525" cy="1438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086956F-2C43-4729-E71A-810FFFDF6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567" y="3873874"/>
            <a:ext cx="1152525" cy="14287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0EC94A8-03FA-2F75-64D8-929BA184A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102" y="3880397"/>
            <a:ext cx="1143000" cy="14668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01D-521E-6C61-E937-1D7009479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3102" y="3872543"/>
            <a:ext cx="1162050" cy="14573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3BB0249-C5F6-2783-A780-9CFDC2654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172" y="3864349"/>
            <a:ext cx="1143000" cy="1447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A61A5F-B1B9-8F00-469B-CD71D2B406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0657" y="3869111"/>
            <a:ext cx="1152525" cy="14382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6DAB8F8-605E-8EDB-0B21-EF1550F48A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863" y="3873874"/>
            <a:ext cx="1133475" cy="1314450"/>
          </a:xfrm>
          <a:prstGeom prst="rect">
            <a:avLst/>
          </a:prstGeom>
        </p:spPr>
      </p:pic>
      <p:graphicFrame>
        <p:nvGraphicFramePr>
          <p:cNvPr id="32" name="표 34">
            <a:extLst>
              <a:ext uri="{FF2B5EF4-FFF2-40B4-BE49-F238E27FC236}">
                <a16:creationId xmlns:a16="http://schemas.microsoft.com/office/drawing/2014/main" id="{FCB89046-2426-C81D-B870-C912ED86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08980"/>
              </p:ext>
            </p:extLst>
          </p:nvPr>
        </p:nvGraphicFramePr>
        <p:xfrm>
          <a:off x="454863" y="5395298"/>
          <a:ext cx="1104125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06">
                  <a:extLst>
                    <a:ext uri="{9D8B030D-6E8A-4147-A177-3AD203B41FA5}">
                      <a16:colId xmlns:a16="http://schemas.microsoft.com/office/drawing/2014/main" val="377981678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3719124603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4078740940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3961763070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4068200242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3633444256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2552613836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90698301"/>
                    </a:ext>
                  </a:extLst>
                </a:gridCol>
                <a:gridCol w="1226806">
                  <a:extLst>
                    <a:ext uri="{9D8B030D-6E8A-4147-A177-3AD203B41FA5}">
                      <a16:colId xmlns:a16="http://schemas.microsoft.com/office/drawing/2014/main" val="1311686631"/>
                    </a:ext>
                  </a:extLst>
                </a:gridCol>
              </a:tblGrid>
              <a:tr h="224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(3.1)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(3.2)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(3.3)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(3.4)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(3.5)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(3.6)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(3.7)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(3.8)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(3.9)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41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6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/>
          </a:p>
          <a:p>
            <a:r>
              <a:rPr lang="en-US" altLang="ko-KR" sz="1400"/>
              <a:t>3-1. </a:t>
            </a:r>
            <a:r>
              <a:rPr lang="ko-KR" altLang="en-US" sz="1400"/>
              <a:t>처음 </a:t>
            </a:r>
            <a:r>
              <a:rPr lang="en-US" altLang="ko-KR" sz="1400"/>
              <a:t>LARGE</a:t>
            </a:r>
            <a:r>
              <a:rPr lang="ko-KR" altLang="en-US" sz="1400"/>
              <a:t>에 진입할 경우</a:t>
            </a:r>
            <a:r>
              <a:rPr lang="en-US" altLang="ko-KR" sz="1400"/>
              <a:t>: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(3.1)</a:t>
            </a:r>
            <a:r>
              <a:rPr lang="ko-KR" altLang="en-US" sz="1400"/>
              <a:t>과 같이</a:t>
            </a:r>
            <a:r>
              <a:rPr lang="en-US" altLang="ko-KR" sz="1400"/>
              <a:t>, r4</a:t>
            </a:r>
            <a:r>
              <a:rPr lang="ko-KR" altLang="en-US" sz="1400"/>
              <a:t>와</a:t>
            </a:r>
            <a:r>
              <a:rPr lang="en-US" altLang="ko-KR" sz="1400"/>
              <a:t> r5</a:t>
            </a:r>
            <a:r>
              <a:rPr lang="ko-KR" altLang="en-US" sz="1400"/>
              <a:t>를 </a:t>
            </a:r>
            <a:r>
              <a:rPr lang="en-US" altLang="ko-KR" sz="1400"/>
              <a:t>parameter</a:t>
            </a:r>
            <a:r>
              <a:rPr lang="ko-KR" altLang="en-US" sz="1400"/>
              <a:t>로 </a:t>
            </a:r>
            <a:r>
              <a:rPr lang="en-US" altLang="ko-KR" sz="1400"/>
              <a:t>subroutine</a:t>
            </a:r>
            <a:r>
              <a:rPr lang="ko-KR" altLang="en-US" sz="1400"/>
              <a:t>에 진입하게 된다</a:t>
            </a:r>
            <a:r>
              <a:rPr lang="en-US" altLang="ko-KR" sz="1400"/>
              <a:t>. </a:t>
            </a:r>
            <a:r>
              <a:rPr lang="ko-KR" altLang="en-US" sz="1400"/>
              <a:t>첫 반복을 거치면서 첫 원소 </a:t>
            </a:r>
            <a:r>
              <a:rPr lang="en-US" altLang="ko-KR" sz="1400"/>
              <a:t>4</a:t>
            </a:r>
            <a:r>
              <a:rPr lang="ko-KR" altLang="en-US" sz="1400"/>
              <a:t>가 </a:t>
            </a:r>
            <a:r>
              <a:rPr lang="en-US" altLang="ko-KR" sz="1400"/>
              <a:t>r6(</a:t>
            </a:r>
            <a:r>
              <a:rPr lang="ko-KR" altLang="en-US" sz="1400"/>
              <a:t>현재 </a:t>
            </a:r>
            <a:r>
              <a:rPr lang="en-US" altLang="ko-KR" sz="1400"/>
              <a:t>element)</a:t>
            </a:r>
            <a:r>
              <a:rPr lang="ko-KR" altLang="en-US" sz="1400"/>
              <a:t>가 되고</a:t>
            </a:r>
            <a:r>
              <a:rPr lang="en-US" altLang="ko-KR" sz="1400"/>
              <a:t> r5</a:t>
            </a:r>
            <a:r>
              <a:rPr lang="ko-KR" altLang="en-US" sz="1400"/>
              <a:t>는 </a:t>
            </a:r>
            <a:r>
              <a:rPr lang="en-US" altLang="ko-KR" sz="1400"/>
              <a:t>4</a:t>
            </a:r>
            <a:r>
              <a:rPr lang="ko-KR" altLang="en-US" sz="1400"/>
              <a:t>를 더하여 다음 </a:t>
            </a:r>
            <a:r>
              <a:rPr lang="en-US" altLang="ko-KR" sz="1400"/>
              <a:t>element</a:t>
            </a:r>
            <a:r>
              <a:rPr lang="ko-KR" altLang="en-US" sz="1400"/>
              <a:t>의 주소를 나타내게 된다</a:t>
            </a:r>
            <a:r>
              <a:rPr lang="en-US" altLang="ko-KR" sz="1400"/>
              <a:t>. r4</a:t>
            </a:r>
            <a:r>
              <a:rPr lang="ko-KR" altLang="en-US" sz="1400"/>
              <a:t>가 </a:t>
            </a:r>
            <a:r>
              <a:rPr lang="en-US" altLang="ko-KR" sz="1400"/>
              <a:t>1</a:t>
            </a:r>
            <a:r>
              <a:rPr lang="ko-KR" altLang="en-US" sz="1400"/>
              <a:t>보다 크므로</a:t>
            </a:r>
            <a:r>
              <a:rPr lang="en-US" altLang="ko-KR" sz="1400"/>
              <a:t>, EXIT</a:t>
            </a:r>
            <a:r>
              <a:rPr lang="ko-KR" altLang="en-US" sz="1400"/>
              <a:t>으로 </a:t>
            </a:r>
            <a:r>
              <a:rPr lang="en-US" altLang="ko-KR" sz="1400"/>
              <a:t>branch</a:t>
            </a:r>
            <a:r>
              <a:rPr lang="ko-KR" altLang="en-US" sz="1400"/>
              <a:t>하지 않고</a:t>
            </a:r>
            <a:r>
              <a:rPr lang="en-US" altLang="ko-KR" sz="1400"/>
              <a:t>, r4(counter)</a:t>
            </a:r>
            <a:r>
              <a:rPr lang="ko-KR" altLang="en-US" sz="1400"/>
              <a:t>는 </a:t>
            </a:r>
            <a:r>
              <a:rPr lang="en-US" altLang="ko-KR" sz="1400"/>
              <a:t>1 </a:t>
            </a:r>
            <a:r>
              <a:rPr lang="ko-KR" altLang="en-US" sz="1400"/>
              <a:t>줄어들게 되며</a:t>
            </a:r>
            <a:r>
              <a:rPr lang="en-US" altLang="ko-KR" sz="1400"/>
              <a:t>, r2(</a:t>
            </a:r>
            <a:r>
              <a:rPr lang="ko-KR" altLang="en-US" sz="1400"/>
              <a:t>가장 높은 </a:t>
            </a:r>
            <a:r>
              <a:rPr lang="en-US" altLang="ko-KR" sz="1400"/>
              <a:t>element)</a:t>
            </a:r>
            <a:r>
              <a:rPr lang="ko-KR" altLang="en-US" sz="1400"/>
              <a:t>에 첫 원소인 </a:t>
            </a:r>
            <a:r>
              <a:rPr lang="en-US" altLang="ko-KR" sz="1400"/>
              <a:t>4</a:t>
            </a:r>
            <a:r>
              <a:rPr lang="ko-KR" altLang="en-US" sz="1400"/>
              <a:t>가 저장되게 된다</a:t>
            </a:r>
            <a:r>
              <a:rPr lang="en-US" altLang="ko-KR" sz="1400"/>
              <a:t>. </a:t>
            </a:r>
          </a:p>
          <a:p>
            <a:r>
              <a:rPr lang="en-US" altLang="ko-KR" sz="1400"/>
              <a:t>3-2. r6(</a:t>
            </a:r>
            <a:r>
              <a:rPr lang="ko-KR" altLang="en-US" sz="1400"/>
              <a:t>현재 </a:t>
            </a:r>
            <a:r>
              <a:rPr lang="en-US" altLang="ko-KR" sz="1400"/>
              <a:t>element)</a:t>
            </a:r>
            <a:r>
              <a:rPr lang="ko-KR" altLang="en-US" sz="1400"/>
              <a:t>가 </a:t>
            </a:r>
            <a:r>
              <a:rPr lang="en-US" altLang="ko-KR" sz="1400"/>
              <a:t>r2(</a:t>
            </a:r>
            <a:r>
              <a:rPr lang="ko-KR" altLang="en-US" sz="1400"/>
              <a:t>가장 높은 </a:t>
            </a:r>
            <a:r>
              <a:rPr lang="en-US" altLang="ko-KR" sz="1400"/>
              <a:t>element)</a:t>
            </a:r>
            <a:r>
              <a:rPr lang="ko-KR" altLang="en-US" sz="1400"/>
              <a:t>보다 클 경우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r6</a:t>
            </a:r>
            <a:r>
              <a:rPr lang="ko-KR" altLang="en-US" sz="1400"/>
              <a:t>가 </a:t>
            </a:r>
            <a:r>
              <a:rPr lang="en-US" altLang="ko-KR" sz="1400"/>
              <a:t>r2</a:t>
            </a:r>
            <a:r>
              <a:rPr lang="ko-KR" altLang="en-US" sz="1400"/>
              <a:t>보다 클 경우 바로 </a:t>
            </a:r>
            <a:r>
              <a:rPr lang="en-US" altLang="ko-KR" sz="1400"/>
              <a:t>LARGE</a:t>
            </a:r>
            <a:r>
              <a:rPr lang="ko-KR" altLang="en-US" sz="1400"/>
              <a:t>로 </a:t>
            </a:r>
            <a:r>
              <a:rPr lang="en-US" altLang="ko-KR" sz="1400"/>
              <a:t>branch </a:t>
            </a:r>
            <a:r>
              <a:rPr lang="ko-KR" altLang="en-US" sz="1400"/>
              <a:t>하지 않고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r6</a:t>
            </a:r>
            <a:r>
              <a:rPr lang="ko-KR" altLang="en-US" sz="1400"/>
              <a:t>의 값이 </a:t>
            </a:r>
            <a:r>
              <a:rPr lang="en-US" altLang="ko-KR" sz="1400"/>
              <a:t>r2</a:t>
            </a:r>
            <a:r>
              <a:rPr lang="ko-KR" altLang="en-US" sz="1400"/>
              <a:t>로 복사된 후 </a:t>
            </a:r>
            <a:r>
              <a:rPr lang="en-US" altLang="ko-KR" sz="1400"/>
              <a:t>LARGE</a:t>
            </a:r>
            <a:r>
              <a:rPr lang="ko-KR" altLang="en-US" sz="1400"/>
              <a:t>로 </a:t>
            </a:r>
            <a:r>
              <a:rPr lang="en-US" altLang="ko-KR" sz="1400"/>
              <a:t>branch</a:t>
            </a:r>
            <a:r>
              <a:rPr lang="ko-KR" altLang="en-US" sz="1400"/>
              <a:t>한다</a:t>
            </a:r>
            <a:r>
              <a:rPr lang="en-US" altLang="ko-KR" sz="1400"/>
              <a:t>. </a:t>
            </a:r>
            <a:r>
              <a:rPr lang="ko-KR" altLang="en-US" sz="1400"/>
              <a:t>위 그림에서 </a:t>
            </a:r>
            <a:r>
              <a:rPr lang="en-US" altLang="ko-KR" sz="1400"/>
              <a:t>(3.3), (3.5), (3.7)</a:t>
            </a:r>
            <a:r>
              <a:rPr lang="ko-KR" altLang="en-US" sz="1400"/>
              <a:t>에 해당한다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3-3. r6(</a:t>
            </a:r>
            <a:r>
              <a:rPr lang="ko-KR" altLang="en-US" sz="1400"/>
              <a:t>현재 </a:t>
            </a:r>
            <a:r>
              <a:rPr lang="en-US" altLang="ko-KR" sz="1400"/>
              <a:t>element)</a:t>
            </a:r>
            <a:r>
              <a:rPr lang="ko-KR" altLang="en-US" sz="1400"/>
              <a:t>가 </a:t>
            </a:r>
            <a:r>
              <a:rPr lang="en-US" altLang="ko-KR" sz="1400"/>
              <a:t>r2(</a:t>
            </a:r>
            <a:r>
              <a:rPr lang="ko-KR" altLang="en-US" sz="1400"/>
              <a:t>가장 높은 </a:t>
            </a:r>
            <a:r>
              <a:rPr lang="en-US" altLang="ko-KR" sz="1400"/>
              <a:t>element)</a:t>
            </a:r>
            <a:r>
              <a:rPr lang="ko-KR" altLang="en-US" sz="1400"/>
              <a:t>보다 작을 경우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r6</a:t>
            </a:r>
            <a:r>
              <a:rPr lang="ko-KR" altLang="en-US" sz="1400"/>
              <a:t>가 </a:t>
            </a:r>
            <a:r>
              <a:rPr lang="en-US" altLang="ko-KR" sz="1400"/>
              <a:t>r2</a:t>
            </a:r>
            <a:r>
              <a:rPr lang="ko-KR" altLang="en-US" sz="1400"/>
              <a:t>보다 작을 경우 바로 </a:t>
            </a:r>
            <a:r>
              <a:rPr lang="en-US" altLang="ko-KR" sz="1400"/>
              <a:t>LARGE</a:t>
            </a:r>
            <a:r>
              <a:rPr lang="ko-KR" altLang="en-US" sz="1400"/>
              <a:t>로 </a:t>
            </a:r>
            <a:r>
              <a:rPr lang="en-US" altLang="ko-KR" sz="1400"/>
              <a:t>branch </a:t>
            </a:r>
            <a:r>
              <a:rPr lang="ko-KR" altLang="en-US" sz="1400"/>
              <a:t>하여 </a:t>
            </a:r>
            <a:r>
              <a:rPr lang="en-US" altLang="ko-KR" sz="1400"/>
              <a:t>r2</a:t>
            </a:r>
            <a:r>
              <a:rPr lang="ko-KR" altLang="en-US" sz="1400"/>
              <a:t>는 원래 가지고 있던 값을 유지하며</a:t>
            </a:r>
            <a:r>
              <a:rPr lang="en-US" altLang="ko-KR" sz="1400"/>
              <a:t>, </a:t>
            </a:r>
            <a:r>
              <a:rPr lang="ko-KR" altLang="en-US" sz="1400"/>
              <a:t>바로 </a:t>
            </a:r>
            <a:r>
              <a:rPr lang="en-US" altLang="ko-KR" sz="1400"/>
              <a:t>LARGE</a:t>
            </a:r>
            <a:r>
              <a:rPr lang="ko-KR" altLang="en-US" sz="1400"/>
              <a:t>로 </a:t>
            </a:r>
            <a:r>
              <a:rPr lang="en-US" altLang="ko-KR" sz="1400"/>
              <a:t>branch</a:t>
            </a:r>
            <a:r>
              <a:rPr lang="ko-KR" altLang="en-US" sz="1400"/>
              <a:t>하게 된다</a:t>
            </a:r>
            <a:r>
              <a:rPr lang="en-US" altLang="ko-KR" sz="1400"/>
              <a:t>. </a:t>
            </a:r>
            <a:r>
              <a:rPr lang="ko-KR" altLang="en-US" sz="1400"/>
              <a:t>그림 </a:t>
            </a:r>
            <a:r>
              <a:rPr lang="en-US" altLang="ko-KR" sz="1400"/>
              <a:t>(3.4), (3.6), (3.8)</a:t>
            </a:r>
            <a:r>
              <a:rPr lang="ko-KR" altLang="en-US" sz="1400"/>
              <a:t>에 해당한다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3-4. r4(counter)</a:t>
            </a:r>
            <a:r>
              <a:rPr lang="ko-KR" altLang="en-US" sz="1400"/>
              <a:t>가 </a:t>
            </a:r>
            <a:r>
              <a:rPr lang="en-US" altLang="ko-KR" sz="1400"/>
              <a:t>0</a:t>
            </a:r>
            <a:r>
              <a:rPr lang="ko-KR" altLang="en-US" sz="1400"/>
              <a:t>과 같거나 작을 경우</a:t>
            </a:r>
            <a:r>
              <a:rPr lang="en-US" altLang="ko-KR" sz="1400"/>
              <a:t>:</a:t>
            </a:r>
          </a:p>
          <a:p>
            <a:r>
              <a:rPr lang="ko-KR" altLang="en-US" sz="1400"/>
              <a:t>반복적으로 </a:t>
            </a:r>
            <a:r>
              <a:rPr lang="en-US" altLang="ko-KR" sz="1400"/>
              <a:t>LARGE</a:t>
            </a:r>
            <a:r>
              <a:rPr lang="ko-KR" altLang="en-US" sz="1400"/>
              <a:t>에 진입할 때 </a:t>
            </a:r>
            <a:r>
              <a:rPr lang="en-US" altLang="ko-KR" sz="1400"/>
              <a:t>r4(counter)</a:t>
            </a:r>
            <a:r>
              <a:rPr lang="ko-KR" altLang="en-US" sz="1400"/>
              <a:t>의 값은 </a:t>
            </a:r>
            <a:r>
              <a:rPr lang="en-US" altLang="ko-KR" sz="1400"/>
              <a:t>1</a:t>
            </a:r>
            <a:r>
              <a:rPr lang="ko-KR" altLang="en-US" sz="1400"/>
              <a:t>씩 줄어들게 됨을 확인할 수 있다</a:t>
            </a:r>
            <a:r>
              <a:rPr lang="en-US" altLang="ko-KR" sz="1400"/>
              <a:t>. </a:t>
            </a:r>
            <a:r>
              <a:rPr lang="ko-KR" altLang="en-US" sz="1400"/>
              <a:t>진인 후 </a:t>
            </a:r>
            <a:r>
              <a:rPr lang="en-US" altLang="ko-KR" sz="1400"/>
              <a:t>bge</a:t>
            </a:r>
            <a:r>
              <a:rPr lang="ko-KR" altLang="en-US" sz="1400"/>
              <a:t>를 통하여 </a:t>
            </a:r>
            <a:r>
              <a:rPr lang="en-US" altLang="ko-KR" sz="1400"/>
              <a:t>r2</a:t>
            </a:r>
            <a:r>
              <a:rPr lang="ko-KR" altLang="en-US" sz="1400"/>
              <a:t>와 </a:t>
            </a:r>
            <a:r>
              <a:rPr lang="en-US" altLang="ko-KR" sz="1400"/>
              <a:t>r6 register</a:t>
            </a:r>
            <a:r>
              <a:rPr lang="ko-KR" altLang="en-US" sz="1400"/>
              <a:t>를 비교하기 전</a:t>
            </a:r>
            <a:r>
              <a:rPr lang="en-US" altLang="ko-KR" sz="1400"/>
              <a:t>, counter</a:t>
            </a:r>
            <a:r>
              <a:rPr lang="ko-KR" altLang="en-US" sz="1400"/>
              <a:t>가 </a:t>
            </a:r>
            <a:r>
              <a:rPr lang="en-US" altLang="ko-KR" sz="1400"/>
              <a:t>0</a:t>
            </a:r>
            <a:r>
              <a:rPr lang="ko-KR" altLang="en-US" sz="1400"/>
              <a:t>보다 작거나 같을 경우 </a:t>
            </a:r>
            <a:r>
              <a:rPr lang="en-US" altLang="ko-KR" sz="1400"/>
              <a:t>EXIT</a:t>
            </a:r>
            <a:r>
              <a:rPr lang="ko-KR" altLang="en-US" sz="1400"/>
              <a:t>으로 </a:t>
            </a:r>
            <a:r>
              <a:rPr lang="en-US" altLang="ko-KR" sz="1400"/>
              <a:t>branch</a:t>
            </a:r>
            <a:r>
              <a:rPr lang="ko-KR" altLang="en-US" sz="1400"/>
              <a:t>하여 처음 </a:t>
            </a:r>
            <a:r>
              <a:rPr lang="en-US" altLang="ko-KR" sz="1400"/>
              <a:t>subroutine LARGE</a:t>
            </a:r>
            <a:r>
              <a:rPr lang="ko-KR" altLang="en-US" sz="1400"/>
              <a:t>에 진입할 때 저장된 </a:t>
            </a:r>
            <a:r>
              <a:rPr lang="en-US" altLang="ko-KR" sz="1400"/>
              <a:t>r31</a:t>
            </a:r>
            <a:r>
              <a:rPr lang="ko-KR" altLang="en-US" sz="1400"/>
              <a:t>의 주소로 </a:t>
            </a:r>
            <a:r>
              <a:rPr lang="en-US" altLang="ko-KR" sz="1400"/>
              <a:t>return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3-5. r6</a:t>
            </a:r>
            <a:r>
              <a:rPr lang="ko-KR" altLang="en-US" sz="1400"/>
              <a:t>가 </a:t>
            </a:r>
            <a:r>
              <a:rPr lang="en-US" altLang="ko-KR" sz="1400"/>
              <a:t>0x0F0F0F0F</a:t>
            </a:r>
            <a:r>
              <a:rPr lang="ko-KR" altLang="en-US" sz="1400"/>
              <a:t>의 값을 가지는 이유</a:t>
            </a:r>
            <a:r>
              <a:rPr lang="en-US" altLang="ko-KR" sz="1400"/>
              <a:t>:</a:t>
            </a:r>
          </a:p>
          <a:p>
            <a:r>
              <a:rPr lang="ko-KR" altLang="en-US" sz="1400"/>
              <a:t>그림 </a:t>
            </a:r>
            <a:r>
              <a:rPr lang="en-US" altLang="ko-KR" sz="1400"/>
              <a:t>(3.9)</a:t>
            </a:r>
            <a:r>
              <a:rPr lang="ko-KR" altLang="en-US" sz="1400"/>
              <a:t>를 보면 마지막 </a:t>
            </a:r>
            <a:r>
              <a:rPr lang="en-US" altLang="ko-KR" sz="1400"/>
              <a:t>EXIT</a:t>
            </a:r>
            <a:r>
              <a:rPr lang="ko-KR" altLang="en-US" sz="1400"/>
              <a:t>으로 </a:t>
            </a:r>
            <a:r>
              <a:rPr lang="en-US" altLang="ko-KR" sz="1400"/>
              <a:t>branch</a:t>
            </a:r>
            <a:r>
              <a:rPr lang="ko-KR" altLang="en-US" sz="1400"/>
              <a:t>할 때 </a:t>
            </a:r>
            <a:r>
              <a:rPr lang="en-US" altLang="ko-KR" sz="1400"/>
              <a:t>r6</a:t>
            </a:r>
            <a:r>
              <a:rPr lang="ko-KR" altLang="en-US" sz="1400"/>
              <a:t>가 </a:t>
            </a:r>
            <a:r>
              <a:rPr lang="en-US" altLang="ko-KR" sz="1400"/>
              <a:t>0x0F0F0F0F</a:t>
            </a:r>
            <a:r>
              <a:rPr lang="ko-KR" altLang="en-US" sz="1400"/>
              <a:t>의 값을 가지는 것을 확인할 수 있었다</a:t>
            </a:r>
            <a:r>
              <a:rPr lang="en-US" altLang="ko-KR" sz="1400"/>
              <a:t>. </a:t>
            </a:r>
            <a:r>
              <a:rPr lang="ko-KR" altLang="en-US" sz="1400"/>
              <a:t>이는 마지막 </a:t>
            </a:r>
            <a:r>
              <a:rPr lang="en-US" altLang="ko-KR" sz="1400"/>
              <a:t>LARGE subroutine</a:t>
            </a:r>
            <a:r>
              <a:rPr lang="ko-KR" altLang="en-US" sz="1400"/>
              <a:t>에서 </a:t>
            </a:r>
            <a:r>
              <a:rPr lang="en-US" altLang="ko-KR" sz="1400"/>
              <a:t>ldw </a:t>
            </a:r>
            <a:r>
              <a:rPr lang="ko-KR" altLang="en-US" sz="1400"/>
              <a:t>명령을 통해 </a:t>
            </a:r>
            <a:r>
              <a:rPr lang="en-US" altLang="ko-KR" sz="1400"/>
              <a:t>r5</a:t>
            </a:r>
            <a:r>
              <a:rPr lang="ko-KR" altLang="en-US" sz="1400"/>
              <a:t>에 저장된 주소값의 메모리를 불러오게 되는데 이 때 </a:t>
            </a:r>
            <a:r>
              <a:rPr lang="en-US" altLang="ko-KR" sz="1400"/>
              <a:t>r5</a:t>
            </a:r>
            <a:r>
              <a:rPr lang="ko-KR" altLang="en-US" sz="1400"/>
              <a:t>는 </a:t>
            </a:r>
            <a:r>
              <a:rPr lang="en-US" altLang="ko-KR" sz="1400"/>
              <a:t>0x00000060</a:t>
            </a:r>
            <a:r>
              <a:rPr lang="ko-KR" altLang="en-US" sz="1400"/>
              <a:t>을 나타낸다</a:t>
            </a:r>
            <a:r>
              <a:rPr lang="en-US" altLang="ko-KR" sz="1400"/>
              <a:t>. </a:t>
            </a:r>
            <a:r>
              <a:rPr lang="ko-KR" altLang="en-US" sz="1400"/>
              <a:t>이때 </a:t>
            </a:r>
            <a:r>
              <a:rPr lang="en-US" altLang="ko-KR" sz="1400"/>
              <a:t>NUMBER</a:t>
            </a:r>
            <a:r>
              <a:rPr lang="ko-KR" altLang="en-US" sz="1400"/>
              <a:t>에 </a:t>
            </a:r>
            <a:r>
              <a:rPr lang="en-US" altLang="ko-KR" sz="1400"/>
              <a:t>list</a:t>
            </a:r>
            <a:r>
              <a:rPr lang="ko-KR" altLang="en-US" sz="1400"/>
              <a:t>는 </a:t>
            </a:r>
            <a:r>
              <a:rPr lang="en-US" altLang="ko-KR" sz="1400"/>
              <a:t>7</a:t>
            </a:r>
            <a:r>
              <a:rPr lang="ko-KR" altLang="en-US" sz="1400"/>
              <a:t>개의 </a:t>
            </a:r>
            <a:r>
              <a:rPr lang="en-US" altLang="ko-KR" sz="1400"/>
              <a:t>elemen</a:t>
            </a:r>
            <a:r>
              <a:rPr lang="ko-KR" altLang="en-US" sz="1400"/>
              <a:t>로 이루어져 있는데 다음 </a:t>
            </a:r>
            <a:r>
              <a:rPr lang="en-US" altLang="ko-KR" sz="1400"/>
              <a:t>elemen</a:t>
            </a:r>
            <a:r>
              <a:rPr lang="ko-KR" altLang="en-US" sz="1400"/>
              <a:t>는 지정되어 있지 않기 때문에 알 수 없는 </a:t>
            </a:r>
            <a:r>
              <a:rPr lang="en-US" altLang="ko-KR" sz="1400"/>
              <a:t>0x0F0F0F0F</a:t>
            </a:r>
            <a:r>
              <a:rPr lang="ko-KR" altLang="en-US" sz="1400"/>
              <a:t>의 값을 </a:t>
            </a:r>
            <a:r>
              <a:rPr lang="en-US" altLang="ko-KR" sz="1400"/>
              <a:t>load </a:t>
            </a:r>
            <a:r>
              <a:rPr lang="ko-KR" altLang="en-US" sz="1400"/>
              <a:t>함을 알 수 있었다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III, Cont’d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0DA56-8AB4-4E5A-D45F-FA292C8070BF}"/>
              </a:ext>
            </a:extLst>
          </p:cNvPr>
          <p:cNvSpPr txBox="1"/>
          <p:nvPr/>
        </p:nvSpPr>
        <p:spPr>
          <a:xfrm>
            <a:off x="7003199" y="357871"/>
            <a:ext cx="461225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Part </a:t>
            </a:r>
            <a:r>
              <a:rPr lang="ko-KR" altLang="en-US"/>
              <a:t>별로 동작 원리</a:t>
            </a:r>
            <a:r>
              <a:rPr lang="en-US" altLang="ko-KR"/>
              <a:t>, </a:t>
            </a:r>
            <a:r>
              <a:rPr lang="ko-KR" altLang="en-US"/>
              <a:t>구현 코드 설명</a:t>
            </a:r>
            <a:r>
              <a:rPr lang="en-US" altLang="ko-KR"/>
              <a:t>, </a:t>
            </a:r>
            <a:r>
              <a:rPr lang="ko-KR" altLang="en-US"/>
              <a:t>결과 및 토의 순으로 작성하며</a:t>
            </a:r>
            <a:r>
              <a:rPr lang="en-US" altLang="ko-KR"/>
              <a:t>, Part </a:t>
            </a:r>
            <a:r>
              <a:rPr lang="ko-KR" altLang="en-US"/>
              <a:t>별로 </a:t>
            </a:r>
            <a:r>
              <a:rPr lang="en-US" altLang="ko-KR"/>
              <a:t>Slide 1</a:t>
            </a:r>
            <a:r>
              <a:rPr lang="ko-KR" altLang="en-US"/>
              <a:t>장 또는 그 이상으로 작성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3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4D71612-2D2F-BE0D-D813-5886FCD2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/>
              <a:t>결과 및 토의</a:t>
            </a:r>
            <a:endParaRPr lang="en-US" altLang="ko-KR"/>
          </a:p>
          <a:p>
            <a:r>
              <a:rPr lang="en-US" altLang="ko-KR" sz="1800"/>
              <a:t>DIV</a:t>
            </a:r>
            <a:r>
              <a:rPr lang="ko-KR" altLang="en-US" sz="1800"/>
              <a:t>를 선언하고</a:t>
            </a:r>
            <a:r>
              <a:rPr lang="en-US" altLang="ko-KR" sz="1800"/>
              <a:t>, DIVIDE subroutine</a:t>
            </a:r>
            <a:r>
              <a:rPr lang="ko-KR" altLang="en-US" sz="1800"/>
              <a:t>을 수정하여</a:t>
            </a:r>
            <a:r>
              <a:rPr lang="en-US" altLang="ko-KR" sz="1800"/>
              <a:t>, souroutine</a:t>
            </a:r>
            <a:r>
              <a:rPr lang="ko-KR" altLang="en-US" sz="1800"/>
              <a:t>에서 메모리</a:t>
            </a:r>
            <a:r>
              <a:rPr lang="en-US" altLang="ko-KR" sz="1800"/>
              <a:t>(DIV)</a:t>
            </a:r>
            <a:r>
              <a:rPr lang="ko-KR" altLang="en-US" sz="1800"/>
              <a:t>에 저장되어 있는 값을 </a:t>
            </a:r>
            <a:br>
              <a:rPr lang="en-US" altLang="ko-KR" sz="1800"/>
            </a:br>
            <a:r>
              <a:rPr lang="ko-KR" altLang="en-US" sz="1800"/>
              <a:t>불러와 변수를 통해 나눗셈을 시행할 수 있었다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 N = 76, DIV = 20</a:t>
            </a:r>
            <a:r>
              <a:rPr lang="ko-KR" altLang="en-US" sz="1800"/>
              <a:t>으로 나눗셈을 한 결과 다음과 같다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76/20</a:t>
            </a:r>
            <a:r>
              <a:rPr lang="ko-KR" altLang="en-US" sz="1800"/>
              <a:t>을 하면 몫은 </a:t>
            </a:r>
            <a:r>
              <a:rPr lang="en-US" altLang="ko-KR" sz="1800"/>
              <a:t>3, </a:t>
            </a:r>
            <a:r>
              <a:rPr lang="ko-KR" altLang="en-US" sz="1800"/>
              <a:t>나머지는 </a:t>
            </a:r>
            <a:r>
              <a:rPr lang="en-US" altLang="ko-KR" sz="1800"/>
              <a:t>16</a:t>
            </a:r>
            <a:r>
              <a:rPr lang="ko-KR" altLang="en-US" sz="1800"/>
              <a:t>이므로</a:t>
            </a:r>
            <a:r>
              <a:rPr lang="en-US" altLang="ko-KR" sz="1800"/>
              <a:t> hex</a:t>
            </a:r>
            <a:r>
              <a:rPr lang="ko-KR" altLang="en-US" sz="1800"/>
              <a:t>로 표현하면</a:t>
            </a:r>
            <a:br>
              <a:rPr lang="en-US" altLang="ko-KR" sz="1800"/>
            </a:br>
            <a:r>
              <a:rPr lang="en-US" altLang="ko-KR" sz="1800"/>
              <a:t>0x00000310</a:t>
            </a:r>
            <a:r>
              <a:rPr lang="ko-KR" altLang="en-US" sz="1800"/>
              <a:t>이 되므로 </a:t>
            </a:r>
            <a:r>
              <a:rPr lang="en-US" altLang="ko-KR" sz="1800"/>
              <a:t>Digits</a:t>
            </a:r>
            <a:r>
              <a:rPr lang="ko-KR" altLang="en-US" sz="1800"/>
              <a:t>에 해당하는 </a:t>
            </a:r>
            <a:r>
              <a:rPr lang="en-US" altLang="ko-KR" sz="1800"/>
              <a:t>memory </a:t>
            </a:r>
            <a:r>
              <a:rPr lang="ko-KR" altLang="en-US" sz="1800"/>
              <a:t>공간을</a:t>
            </a:r>
            <a:br>
              <a:rPr lang="en-US" altLang="ko-KR" sz="1800"/>
            </a:br>
            <a:r>
              <a:rPr lang="ko-KR" altLang="en-US" sz="1800"/>
              <a:t>확인하면 우측의 결과는 맞는 결과라는 것을 확인할 수 있었다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처음 예제 코드를 수정하였을 때</a:t>
            </a:r>
            <a:r>
              <a:rPr lang="en-US" altLang="ko-KR" sz="1800"/>
              <a:t>, compile error</a:t>
            </a:r>
            <a:r>
              <a:rPr lang="ko-KR" altLang="en-US" sz="1800"/>
              <a:t>가 발생하여서</a:t>
            </a:r>
            <a:r>
              <a:rPr lang="en-US" altLang="ko-KR" sz="1800"/>
              <a:t>, </a:t>
            </a:r>
            <a:r>
              <a:rPr lang="ko-KR" altLang="en-US" sz="1800"/>
              <a:t>코드를 확인해 본 결과</a:t>
            </a:r>
            <a:r>
              <a:rPr lang="en-US" altLang="ko-KR" sz="1800"/>
              <a:t>, </a:t>
            </a:r>
            <a:r>
              <a:rPr lang="ko-KR" altLang="en-US" sz="1800"/>
              <a:t>원래 예제로 작성된 코드는 </a:t>
            </a:r>
            <a:r>
              <a:rPr lang="en-US" altLang="ko-KR" sz="1800"/>
              <a:t>10</a:t>
            </a:r>
            <a:r>
              <a:rPr lang="ko-KR" altLang="en-US" sz="1800"/>
              <a:t>을 나누기 때문에 </a:t>
            </a:r>
            <a:r>
              <a:rPr lang="en-US" altLang="ko-KR" sz="1800"/>
              <a:t>movi</a:t>
            </a:r>
            <a:r>
              <a:rPr lang="ko-KR" altLang="en-US" sz="1800"/>
              <a:t>를 이용하여 </a:t>
            </a:r>
            <a:r>
              <a:rPr lang="en-US" altLang="ko-KR" sz="1800"/>
              <a:t>immediate value</a:t>
            </a:r>
            <a:r>
              <a:rPr lang="ko-KR" altLang="en-US" sz="1800"/>
              <a:t>를 복사하였지만</a:t>
            </a:r>
            <a:r>
              <a:rPr lang="en-US" altLang="ko-KR" sz="1800"/>
              <a:t>, memory</a:t>
            </a:r>
            <a:r>
              <a:rPr lang="ko-KR" altLang="en-US" sz="1800"/>
              <a:t>에 저장되어 있는 값을 </a:t>
            </a:r>
            <a:r>
              <a:rPr lang="en-US" altLang="ko-KR" sz="1800"/>
              <a:t>r6 </a:t>
            </a:r>
            <a:r>
              <a:rPr lang="ko-KR" altLang="en-US" sz="1800"/>
              <a:t>레지스터로 </a:t>
            </a:r>
            <a:r>
              <a:rPr lang="en-US" altLang="ko-KR" sz="1800"/>
              <a:t>load </a:t>
            </a:r>
            <a:r>
              <a:rPr lang="ko-KR" altLang="en-US" sz="1800"/>
              <a:t>후 </a:t>
            </a:r>
            <a:r>
              <a:rPr lang="en-US" altLang="ko-KR" sz="1800"/>
              <a:t>r5</a:t>
            </a:r>
            <a:r>
              <a:rPr lang="ko-KR" altLang="en-US" sz="1800"/>
              <a:t>로 복사하여야 하기 때문에 </a:t>
            </a:r>
            <a:r>
              <a:rPr lang="en-US" altLang="ko-KR" sz="1800"/>
              <a:t>mov </a:t>
            </a:r>
            <a:r>
              <a:rPr lang="ko-KR" altLang="en-US" sz="1800"/>
              <a:t>명령을 이용하여야 한다는 것을 알 수 있었다</a:t>
            </a:r>
            <a:r>
              <a:rPr lang="en-US" altLang="ko-KR" sz="180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5AE9-C268-978B-716B-4B44B2A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16-Sep-22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97020-B90D-1A13-6702-384A66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Digital Systems Design by Prof. Kim at KAU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8DFDC-B8CD-48F6-6FAF-7E1477E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EBB5B6-4021-393D-3604-EA4B15B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</a:t>
            </a:r>
            <a:r>
              <a:rPr lang="ko-KR" altLang="en-US"/>
              <a:t> </a:t>
            </a:r>
            <a:r>
              <a:rPr lang="en-US" altLang="ko-KR"/>
              <a:t>IV_1, Cont’d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D4162E-9839-CFF9-E099-AB84A2C4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5" y="2764692"/>
            <a:ext cx="4000500" cy="111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FA10E5-C2B8-E374-050D-A18E25D4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410" y="1447800"/>
            <a:ext cx="1685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7CDEE36A342C4BB4E0DADB96743075" ma:contentTypeVersion="12" ma:contentTypeDescription="새 문서를 만듭니다." ma:contentTypeScope="" ma:versionID="618b9689406f21384dae3e81b50bdf3d">
  <xsd:schema xmlns:xsd="http://www.w3.org/2001/XMLSchema" xmlns:xs="http://www.w3.org/2001/XMLSchema" xmlns:p="http://schemas.microsoft.com/office/2006/metadata/properties" xmlns:ns3="86764eaf-7df5-44a8-917e-0a73d19c8f8c" xmlns:ns4="9f10a97f-1288-4566-88ff-19bb3e23ddaa" targetNamespace="http://schemas.microsoft.com/office/2006/metadata/properties" ma:root="true" ma:fieldsID="b9dcedecafc5740d73b6e763a999d7a4" ns3:_="" ns4:_="">
    <xsd:import namespace="86764eaf-7df5-44a8-917e-0a73d19c8f8c"/>
    <xsd:import namespace="9f10a97f-1288-4566-88ff-19bb3e23d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64eaf-7df5-44a8-917e-0a73d19c8f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사용자별 마지막 공유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시간별 마지막 공유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0a97f-1288-4566-88ff-19bb3e23d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B4B32-E5E7-4467-87F1-533CB5A1BCD4}">
  <ds:schemaRefs>
    <ds:schemaRef ds:uri="86764eaf-7df5-44a8-917e-0a73d19c8f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f10a97f-1288-4566-88ff-19bb3e23dda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97696C-0916-4F6E-A895-4B1025FE7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64eaf-7df5-44a8-917e-0a73d19c8f8c"/>
    <ds:schemaRef ds:uri="9f10a97f-1288-4566-88ff-19bb3e23d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203</TotalTime>
  <Words>676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Part III, Cont’d</vt:lpstr>
      <vt:lpstr>Part III, Cont’d</vt:lpstr>
      <vt:lpstr>Part IV_1,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김태환 항공전자정보공학부(교수)</dc:creator>
  <cp:lastModifiedBy>윤준영(***6***150)</cp:lastModifiedBy>
  <cp:revision>23</cp:revision>
  <dcterms:created xsi:type="dcterms:W3CDTF">2022-09-13T00:44:22Z</dcterms:created>
  <dcterms:modified xsi:type="dcterms:W3CDTF">2022-09-16T07:40:51Z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0x010100197CDEE36A342C4BB4E0DADB96743075</vt:lpwstr>
  </property>
</Properties>
</file>