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0A19-1C28-6132-A6FD-F4D8153DB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4F4C-23B9-22E2-D666-C1E576179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DC2E7-75E1-A22E-A78D-21EB6B5A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F484-3D50-4663-BC37-E688B18EECD2}" type="datetimeFigureOut">
              <a:rPr lang="en-IL" smtClean="0"/>
              <a:t>17/11/2022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987D-B44B-9732-EADB-AE3EED9B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A707-7B58-F150-C2BA-5DABD138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084C-2D43-4315-B466-7C85310490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542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1204-CE62-819C-957A-0643C0A6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B6576-BA13-B63F-469A-04C1BEC24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04C24-68AD-5E19-BFA3-FD59D7BF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F484-3D50-4663-BC37-E688B18EECD2}" type="datetimeFigureOut">
              <a:rPr lang="en-IL" smtClean="0"/>
              <a:t>17/11/2022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7DD73-25E3-0F18-76D5-7820DA2A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58E31-1106-D5C2-E602-B1064C3B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084C-2D43-4315-B466-7C85310490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547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AE296-DAE7-EF5B-AF6B-C5C0F7DB6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0E675-E0C1-44B3-F835-E6518ED77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22968-4CD0-3515-F16C-C8B5ECB3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F484-3D50-4663-BC37-E688B18EECD2}" type="datetimeFigureOut">
              <a:rPr lang="en-IL" smtClean="0"/>
              <a:t>17/11/2022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D4C5-F6B9-3BE4-382A-3B5A2427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F5918-28A3-E48C-E13E-C773D162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084C-2D43-4315-B466-7C85310490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554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56DE-BF64-FC27-E76D-7F5ABBFB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CDD2A-2E2B-4336-DF39-F873C01C1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4AAB5-CB75-2A9C-8643-6272462E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F484-3D50-4663-BC37-E688B18EECD2}" type="datetimeFigureOut">
              <a:rPr lang="en-IL" smtClean="0"/>
              <a:t>17/11/2022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412D8-0F83-5CE6-AA46-C2F29818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A6850-0BB2-EEA1-06BC-AAE5E238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084C-2D43-4315-B466-7C85310490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328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3001-2C44-750A-10DF-C3CBEB48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A0A13-C563-F8E9-A6CA-33ED9037F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C99BB-CFA8-5386-C9F3-96CCD0CF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F484-3D50-4663-BC37-E688B18EECD2}" type="datetimeFigureOut">
              <a:rPr lang="en-IL" smtClean="0"/>
              <a:t>17/11/2022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3E213-36F6-6918-6122-53DD5EA6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6C736-AE53-105C-F527-CB45B637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084C-2D43-4315-B466-7C85310490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77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1B0B-ECEF-32AF-E6F0-910D3857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3638-B805-78C3-25A4-FE6A9FB66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C1428-5E77-066B-329E-85F37C9F8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38BF9-F3D9-7312-B4BA-4C8B448B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F484-3D50-4663-BC37-E688B18EECD2}" type="datetimeFigureOut">
              <a:rPr lang="en-IL" smtClean="0"/>
              <a:t>17/11/2022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FC569-FDB3-E565-AB89-A7E301D8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8855B-6A92-BB58-C675-7EF4289C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084C-2D43-4315-B466-7C85310490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42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56CD-2F18-5F6F-6FFC-37C4C603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4AA6B-3BB2-3A0D-8E55-588E9BEB0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64168-BAB1-AA97-FB26-B8A6EA933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B86F8-849A-84EB-216A-6DF550526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B2295-4E98-EB97-C1A3-865278CC5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10588-94CF-EA0F-D055-575586D4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F484-3D50-4663-BC37-E688B18EECD2}" type="datetimeFigureOut">
              <a:rPr lang="en-IL" smtClean="0"/>
              <a:t>17/11/2022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D1E50-ED23-D88B-3625-84902B21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5F375-437D-1D03-8C07-DB87E209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084C-2D43-4315-B466-7C85310490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323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E16A-127C-F909-B5B6-EA21CE8C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E6F2F-4C96-6460-3457-662850FE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F484-3D50-4663-BC37-E688B18EECD2}" type="datetimeFigureOut">
              <a:rPr lang="en-IL" smtClean="0"/>
              <a:t>17/11/2022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4CB18-8E1A-E661-53E8-7E816CC3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9D0C5-C577-F8B0-6987-6AAC57D1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084C-2D43-4315-B466-7C85310490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816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6600C-7B90-7E73-141F-9867F0C5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F484-3D50-4663-BC37-E688B18EECD2}" type="datetimeFigureOut">
              <a:rPr lang="en-IL" smtClean="0"/>
              <a:t>17/11/2022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D2734-3357-45B3-632A-370E8F80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D3C43-4EA2-2187-B053-46DD5B9A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084C-2D43-4315-B466-7C85310490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962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D29D-60D9-5FDA-9A19-56709FB5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E5F4A-AFAB-5FB9-3837-D683D991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138B4-32FD-E943-EB68-BB0D7E59D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F5CA0-2BBA-E6D8-78C1-67344B70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F484-3D50-4663-BC37-E688B18EECD2}" type="datetimeFigureOut">
              <a:rPr lang="en-IL" smtClean="0"/>
              <a:t>17/11/2022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7A9FD-A556-A6A5-6E3F-46002EA4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DAC27-F319-96DB-EFB7-474183EF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084C-2D43-4315-B466-7C85310490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48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71D6-F9C5-A565-EDD0-2764B062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BB4E5-2E57-840F-9C09-56659261B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075D8-A1C1-9273-27FA-3823EF757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1B4B3-8F84-D512-899D-3D6F3E16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F484-3D50-4663-BC37-E688B18EECD2}" type="datetimeFigureOut">
              <a:rPr lang="en-IL" smtClean="0"/>
              <a:t>17/11/2022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6D171-1BEF-4922-E1F4-52FD2DCE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E42DB-7B93-E456-61DA-4C3A7A3A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084C-2D43-4315-B466-7C85310490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197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C82B4-6681-CE06-E337-FAE89C4F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79C44-A779-1CBF-6E6B-B15C69540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D1EE-9197-99E8-CBAC-D38C5050B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F484-3D50-4663-BC37-E688B18EECD2}" type="datetimeFigureOut">
              <a:rPr lang="en-IL" smtClean="0"/>
              <a:t>17/11/2022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7282E-CDE7-595C-354E-FBD5350A9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72D85-73FD-AF57-4711-C5AA6F64C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084C-2D43-4315-B466-7C85310490A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865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6A6300-DA18-6057-5DC0-30981BCB2BFE}"/>
              </a:ext>
            </a:extLst>
          </p:cNvPr>
          <p:cNvSpPr/>
          <p:nvPr/>
        </p:nvSpPr>
        <p:spPr>
          <a:xfrm>
            <a:off x="257208" y="3157079"/>
            <a:ext cx="2704700" cy="58714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Position in space</a:t>
            </a:r>
            <a:endParaRPr lang="en-IL" sz="2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A19F76-BF9C-E7AB-ADC9-3BB9F0343818}"/>
              </a:ext>
            </a:extLst>
          </p:cNvPr>
          <p:cNvGrpSpPr/>
          <p:nvPr/>
        </p:nvGrpSpPr>
        <p:grpSpPr>
          <a:xfrm>
            <a:off x="3246922" y="1328280"/>
            <a:ext cx="5698157" cy="3181152"/>
            <a:chOff x="3246922" y="1020275"/>
            <a:chExt cx="5698157" cy="318115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A3BE733-967A-ADC4-84D9-FEDB72FA685B}"/>
                </a:ext>
              </a:extLst>
            </p:cNvPr>
            <p:cNvSpPr/>
            <p:nvPr/>
          </p:nvSpPr>
          <p:spPr>
            <a:xfrm>
              <a:off x="3246922" y="1020275"/>
              <a:ext cx="5698157" cy="3181152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Decision making engine</a:t>
              </a:r>
              <a:endParaRPr lang="en-IL" sz="2800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F4BB8FB-8FBB-0FBA-0F26-FAEC3853A4DD}"/>
                </a:ext>
              </a:extLst>
            </p:cNvPr>
            <p:cNvSpPr/>
            <p:nvPr/>
          </p:nvSpPr>
          <p:spPr>
            <a:xfrm>
              <a:off x="3531937" y="2330113"/>
              <a:ext cx="1349142" cy="162506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Route diffs calculator</a:t>
              </a:r>
              <a:endParaRPr lang="en-IL" sz="2000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6ED67B8-2DF6-1FC7-2352-FE478A424E1F}"/>
                </a:ext>
              </a:extLst>
            </p:cNvPr>
            <p:cNvSpPr/>
            <p:nvPr/>
          </p:nvSpPr>
          <p:spPr>
            <a:xfrm>
              <a:off x="7310923" y="2330113"/>
              <a:ext cx="1349142" cy="162506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Route maker</a:t>
              </a:r>
              <a:endParaRPr lang="en-IL" sz="2000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B3E35C9-1B55-2FCF-29C6-EAB6F5BC4435}"/>
                </a:ext>
              </a:extLst>
            </p:cNvPr>
            <p:cNvSpPr/>
            <p:nvPr/>
          </p:nvSpPr>
          <p:spPr>
            <a:xfrm>
              <a:off x="5421430" y="2330113"/>
              <a:ext cx="1349142" cy="94326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Feedback engine</a:t>
              </a:r>
              <a:endParaRPr lang="en-IL" sz="2000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CC1387-F152-CF71-B49F-6094A3BF3AD3}"/>
              </a:ext>
            </a:extLst>
          </p:cNvPr>
          <p:cNvCxnSpPr>
            <a:cxnSpLocks/>
          </p:cNvCxnSpPr>
          <p:nvPr/>
        </p:nvCxnSpPr>
        <p:spPr>
          <a:xfrm flipH="1">
            <a:off x="4993907" y="4027359"/>
            <a:ext cx="220418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CF4144-7E56-2102-A5EA-DCCEF264D484}"/>
              </a:ext>
            </a:extLst>
          </p:cNvPr>
          <p:cNvCxnSpPr>
            <a:cxnSpLocks/>
          </p:cNvCxnSpPr>
          <p:nvPr/>
        </p:nvCxnSpPr>
        <p:spPr>
          <a:xfrm>
            <a:off x="4929204" y="2905209"/>
            <a:ext cx="4416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96D049-1B4C-E336-7320-9273534ED3D9}"/>
              </a:ext>
            </a:extLst>
          </p:cNvPr>
          <p:cNvCxnSpPr>
            <a:cxnSpLocks/>
          </p:cNvCxnSpPr>
          <p:nvPr/>
        </p:nvCxnSpPr>
        <p:spPr>
          <a:xfrm>
            <a:off x="3044257" y="3450650"/>
            <a:ext cx="44169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9BBDEB-A6E0-A3C5-59A5-94C055223358}"/>
              </a:ext>
            </a:extLst>
          </p:cNvPr>
          <p:cNvCxnSpPr>
            <a:cxnSpLocks/>
          </p:cNvCxnSpPr>
          <p:nvPr/>
        </p:nvCxnSpPr>
        <p:spPr>
          <a:xfrm flipH="1">
            <a:off x="8721824" y="2800535"/>
            <a:ext cx="4465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FF5FED-9E70-992C-D38A-3DB869DC9C8D}"/>
              </a:ext>
            </a:extLst>
          </p:cNvPr>
          <p:cNvCxnSpPr>
            <a:cxnSpLocks/>
          </p:cNvCxnSpPr>
          <p:nvPr/>
        </p:nvCxnSpPr>
        <p:spPr>
          <a:xfrm flipH="1">
            <a:off x="8721823" y="4138844"/>
            <a:ext cx="4465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37252-357E-C42D-ABF9-F20F55FD8582}"/>
              </a:ext>
            </a:extLst>
          </p:cNvPr>
          <p:cNvSpPr/>
          <p:nvPr/>
        </p:nvSpPr>
        <p:spPr>
          <a:xfrm>
            <a:off x="3246922" y="5213239"/>
            <a:ext cx="2445085" cy="15132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Dispatcher table</a:t>
            </a:r>
            <a:endParaRPr lang="en-IL" sz="2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C794525-C3B5-45CF-4212-41C48FC3D97B}"/>
              </a:ext>
            </a:extLst>
          </p:cNvPr>
          <p:cNvSpPr/>
          <p:nvPr/>
        </p:nvSpPr>
        <p:spPr>
          <a:xfrm>
            <a:off x="6499994" y="5223662"/>
            <a:ext cx="2445085" cy="15132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Vehicle</a:t>
            </a:r>
            <a:endParaRPr lang="en-IL" sz="2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DD5FCF-9314-0CDC-5DAD-4EF0942A51D7}"/>
              </a:ext>
            </a:extLst>
          </p:cNvPr>
          <p:cNvCxnSpPr>
            <a:cxnSpLocks/>
          </p:cNvCxnSpPr>
          <p:nvPr/>
        </p:nvCxnSpPr>
        <p:spPr>
          <a:xfrm>
            <a:off x="5547628" y="3733797"/>
            <a:ext cx="0" cy="136758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0943EE-6063-2468-F119-1F58E1CA6461}"/>
              </a:ext>
            </a:extLst>
          </p:cNvPr>
          <p:cNvCxnSpPr>
            <a:cxnSpLocks/>
          </p:cNvCxnSpPr>
          <p:nvPr/>
        </p:nvCxnSpPr>
        <p:spPr>
          <a:xfrm>
            <a:off x="5832909" y="5967660"/>
            <a:ext cx="51013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8159BB1-3817-83EC-1407-B0858B5577F6}"/>
              </a:ext>
            </a:extLst>
          </p:cNvPr>
          <p:cNvGrpSpPr/>
          <p:nvPr/>
        </p:nvGrpSpPr>
        <p:grpSpPr>
          <a:xfrm>
            <a:off x="9230092" y="2314060"/>
            <a:ext cx="2704700" cy="2273180"/>
            <a:chOff x="9230093" y="2349756"/>
            <a:chExt cx="2704700" cy="22731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29D6F6-D89A-65ED-52C9-7A81872A1E85}"/>
                </a:ext>
              </a:extLst>
            </p:cNvPr>
            <p:cNvSpPr/>
            <p:nvPr/>
          </p:nvSpPr>
          <p:spPr>
            <a:xfrm>
              <a:off x="9230093" y="2349756"/>
              <a:ext cx="2704700" cy="58714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Space constraints</a:t>
              </a:r>
              <a:endParaRPr lang="en-IL" sz="2400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F5AC65-43EC-6A08-54AD-FABDE4D48874}"/>
                </a:ext>
              </a:extLst>
            </p:cNvPr>
            <p:cNvSpPr/>
            <p:nvPr/>
          </p:nvSpPr>
          <p:spPr>
            <a:xfrm>
              <a:off x="9230093" y="3192775"/>
              <a:ext cx="2704700" cy="58714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Obstacles in space</a:t>
              </a:r>
              <a:endParaRPr lang="en-IL" sz="2400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A617AE-AF81-9598-2000-096D665BBCBC}"/>
                </a:ext>
              </a:extLst>
            </p:cNvPr>
            <p:cNvSpPr/>
            <p:nvPr/>
          </p:nvSpPr>
          <p:spPr>
            <a:xfrm>
              <a:off x="9230093" y="4035794"/>
              <a:ext cx="2704700" cy="58714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Vehicle properties</a:t>
              </a:r>
              <a:endParaRPr lang="en-IL" sz="2400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15BC07-699A-BA8B-35BA-FD2DFA35946E}"/>
              </a:ext>
            </a:extLst>
          </p:cNvPr>
          <p:cNvCxnSpPr>
            <a:cxnSpLocks/>
          </p:cNvCxnSpPr>
          <p:nvPr/>
        </p:nvCxnSpPr>
        <p:spPr>
          <a:xfrm flipH="1">
            <a:off x="8721822" y="3450650"/>
            <a:ext cx="4465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629B7AF-1E34-9B0D-8349-D2AF59426753}"/>
              </a:ext>
            </a:extLst>
          </p:cNvPr>
          <p:cNvSpPr/>
          <p:nvPr/>
        </p:nvSpPr>
        <p:spPr>
          <a:xfrm>
            <a:off x="387015" y="5211060"/>
            <a:ext cx="2445085" cy="15132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Localization engine</a:t>
            </a:r>
            <a:endParaRPr lang="en-IL" sz="2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FD111D-0DB1-65D6-CA6E-4424921D8DFC}"/>
              </a:ext>
            </a:extLst>
          </p:cNvPr>
          <p:cNvCxnSpPr>
            <a:cxnSpLocks/>
          </p:cNvCxnSpPr>
          <p:nvPr/>
        </p:nvCxnSpPr>
        <p:spPr>
          <a:xfrm flipV="1">
            <a:off x="1596457" y="3907853"/>
            <a:ext cx="0" cy="119353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41">
            <a:extLst>
              <a:ext uri="{FF2B5EF4-FFF2-40B4-BE49-F238E27FC236}">
                <a16:creationId xmlns:a16="http://schemas.microsoft.com/office/drawing/2014/main" id="{6B9D9484-E92E-BAF4-DDD3-24B55E9F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52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Velocirustor</a:t>
            </a:r>
            <a:endParaRPr lang="en-IL" b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213DBA5-2E07-7F2F-4DAC-317CF6D4E2D0}"/>
              </a:ext>
            </a:extLst>
          </p:cNvPr>
          <p:cNvGrpSpPr/>
          <p:nvPr/>
        </p:nvGrpSpPr>
        <p:grpSpPr>
          <a:xfrm>
            <a:off x="2287338" y="3880420"/>
            <a:ext cx="5698156" cy="897343"/>
            <a:chOff x="2348036" y="3766410"/>
            <a:chExt cx="5698156" cy="120299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93734C2-8279-7FDA-4DC9-5CC25D2DC0C6}"/>
                </a:ext>
              </a:extLst>
            </p:cNvPr>
            <p:cNvGrpSpPr/>
            <p:nvPr/>
          </p:nvGrpSpPr>
          <p:grpSpPr>
            <a:xfrm>
              <a:off x="2348036" y="4330815"/>
              <a:ext cx="5698156" cy="608000"/>
              <a:chOff x="2348036" y="4349011"/>
              <a:chExt cx="5698156" cy="608000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F3BAA59-ACCA-054C-EE0C-CE4066545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4904" y="4349011"/>
                <a:ext cx="0" cy="60800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F2FDFFC-200B-494A-13E1-A5B67DCB9B6B}"/>
                  </a:ext>
                </a:extLst>
              </p:cNvPr>
              <p:cNvCxnSpPr/>
              <p:nvPr/>
            </p:nvCxnSpPr>
            <p:spPr>
              <a:xfrm flipH="1">
                <a:off x="2348036" y="4957011"/>
                <a:ext cx="5698156" cy="0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18C1CF9-7C4B-8F54-13FD-C7AF01D7EC3A}"/>
                </a:ext>
              </a:extLst>
            </p:cNvPr>
            <p:cNvCxnSpPr>
              <a:cxnSpLocks/>
            </p:cNvCxnSpPr>
            <p:nvPr/>
          </p:nvCxnSpPr>
          <p:spPr>
            <a:xfrm>
              <a:off x="2359714" y="3766410"/>
              <a:ext cx="0" cy="120299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480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Velocirustor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Velocirustor</dc:title>
  <dc:creator>Amit</dc:creator>
  <cp:lastModifiedBy>Amit</cp:lastModifiedBy>
  <cp:revision>1</cp:revision>
  <dcterms:created xsi:type="dcterms:W3CDTF">2022-11-17T08:58:38Z</dcterms:created>
  <dcterms:modified xsi:type="dcterms:W3CDTF">2022-11-17T08:59:10Z</dcterms:modified>
</cp:coreProperties>
</file>