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slide" Target="slides/slide1.xml"/><Relationship Id="rId19" Type="http://schemas.openxmlformats.org/officeDocument/2006/relationships/font" Target="fonts/OpenSans-bold.fntdata"/><Relationship Id="rId6" Type="http://schemas.openxmlformats.org/officeDocument/2006/relationships/slide" Target="slides/slide2.xml"/><Relationship Id="rId18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易碎的鸟蛋： http://acm.xidian.edu.cn/problem.php?id=1007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Day2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williamchen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DAY2-TRAINING A -- HDU5792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题意：计算四元组(a,b,c,d)的个数，使得A_a &lt; A_b 且 A_c &gt; A_d, 且a &lt; b, c &lt; d, abcd各不相同。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zh-CN"/>
              <a:t>Solution: 离散化后利用权值树状数组进行统计，统计出每个数前后比它大的数个数，分别统计出A_a &lt; A_b (a &lt; b)和A_a &gt; A_b(a &gt; b)的个数ans1和ans2，ans1 * ans2与答案相比多出的就是某些三元组(a,b,c) ，再次利用树状数组统计的结果，枚举每个数作为b的三元组个数，即可得到最终答案。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DAY2-TRAINING B -- HDU5512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题意：</a:t>
            </a:r>
            <a:r>
              <a:rPr lang="zh-CN"/>
              <a:t>给定一个集合，一开始有A和B，两个人轮流操作，每次可以从集合中取出两个数相加或相减的结果加入集合，不能重复，谁不能操作便告负。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zh-CN"/>
              <a:t>Solution: 和</a:t>
            </a:r>
            <a:r>
              <a:rPr lang="zh-CN"/>
              <a:t>博弈无关因为每一步的决策没有优劣之分，问题相当于问最多有多少个数可以由ax + by得到(x,y为整数)，由同余方程的性质可以得到，ax + by = c 有解的充要条件是gcd(a,b) | c,  所以答案为 n / gcd(a,b)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DAY2-TRAINING C -- HDU5778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题意：</a:t>
            </a:r>
            <a:r>
              <a:rPr lang="zh-CN"/>
              <a:t>给出x，询问离x最近的一个y，使得y里每个质因数恰好出现两次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zh-CN"/>
              <a:t>Solution: y</a:t>
            </a:r>
            <a:r>
              <a:rPr lang="zh-CN"/>
              <a:t>是个平方数，所以考虑枚举sqrt(y)，从sqrt(x)开始向两边搜索，由素数间隔定理可得，每次搜大约100个数即可停止。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DAY2-TRAINING D -- HDU 4911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题意：给出一个序列，每次可以交换相邻两个数，问交换至多k次后逆序对的个数最少是多少。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zh-CN"/>
              <a:t>solution: 只要当前序列不是完全递增，交换相邻两个数必定可以减少一个逆序对，相当于冒泡排序的过程，所以统计好逆序对的个数然后减去k即可。统计逆序队个数在这题中需要使用nlogn的算法，可以采用归并排序或者是树状数组+离散化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DAY2-TRAINING E -- HDU4782 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题意：将一段混乱的HTML按照题意规格化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zh-CN"/>
              <a:t>solution: 纯字符串模拟，考验代码能力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DAY2-TRAINING F -- HDU5651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题意：背包问题，但是每个物品即可以是正体积也可以是负体积，问能否装填某一个容量。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zh-CN"/>
              <a:t>solution: 先把所有物品当作正体积做一遍01背包，再把所有物品当作负体积做一遍背包，即可避免体积低于0的情况。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DAY2-TRAINING G -- HDU5781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题意：鸟蛋</a:t>
            </a:r>
            <a:r>
              <a:rPr lang="zh-CN"/>
              <a:t>问题，允许失败w次，问尝试的最小次数的期望。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zh-CN"/>
              <a:t>solution: </a:t>
            </a:r>
            <a:r>
              <a:rPr lang="zh-CN"/>
              <a:t>概率形式的dp，dp[i][w]表示还剩最多i元钱和w次尝试次数的时候的最小尝试次数的期望，通过枚举这次取钱的数量m来直接转移会超时，可以发现转移时对应的状态和取钱数量m的关系是一个凸函数，三分转移即可。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DAY2-TRAINING H -- HDU5521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题意：给定一个图，但是给出的方式是先给出一个距离d，然后一个点的集合，表示这个集合内的点两两之间都有一条距离为d的路径，求单源最短路。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zh-CN"/>
              <a:t>solution: 直接建图无法建出，考虑原图的另一种等价形式，给每一个距离d都开一个虚拟节点，将d对应的点集合内的所有点向这个虚节点连长度为d/2的边，求最短路的效果完全等价于原图。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