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78863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1459A-28E5-4961-BC41-18D2F76FF0CF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A3926-C65F-4257-BEA3-3D2E07AD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52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First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sbt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WhiteStarUML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diagram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Also open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jacoco:cover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</a:t>
            </a:r>
            <a:r>
              <a:rPr lang="de-DE" baseline="0" dirty="0" smtClean="0"/>
              <a:t> localhost:9000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A3926-C65F-4257-BEA3-3D2E07AD24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90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Show </a:t>
            </a:r>
            <a:r>
              <a:rPr lang="de-DE" dirty="0" err="1" smtClean="0"/>
              <a:t>WhiteStarUML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147 Tests </a:t>
            </a:r>
            <a:r>
              <a:rPr lang="de-DE" dirty="0" err="1" smtClean="0"/>
              <a:t>and</a:t>
            </a:r>
            <a:r>
              <a:rPr lang="de-DE" dirty="0" smtClean="0"/>
              <a:t> 14 </a:t>
            </a:r>
            <a:r>
              <a:rPr lang="de-DE" dirty="0" err="1" smtClean="0"/>
              <a:t>Suites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Robert</a:t>
            </a:r>
            <a:r>
              <a:rPr lang="de-DE" baseline="0" dirty="0" smtClean="0"/>
              <a:t> C. Martin – Clean Code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Clean </a:t>
            </a:r>
            <a:r>
              <a:rPr lang="de-DE" baseline="0" dirty="0" err="1" smtClean="0"/>
              <a:t>Coder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„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in Scala“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en-US" dirty="0" smtClean="0"/>
              <a:t>Martin </a:t>
            </a:r>
            <a:r>
              <a:rPr lang="en-US" dirty="0" err="1" smtClean="0"/>
              <a:t>Odersky</a:t>
            </a:r>
            <a:r>
              <a:rPr lang="en-US" dirty="0" smtClean="0"/>
              <a:t>, Lex Spoon, and Bill </a:t>
            </a:r>
            <a:r>
              <a:rPr lang="en-US" dirty="0" err="1" smtClean="0"/>
              <a:t>Venners</a:t>
            </a:r>
            <a:r>
              <a:rPr lang="en-US" dirty="0" smtClean="0"/>
              <a:t> the second edition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POJOs, immutable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Mutable and Use Cases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A3926-C65F-4257-BEA3-3D2E07AD24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4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FunSpec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ShouldMatchers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Tests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A3926-C65F-4257-BEA3-3D2E07AD24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3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Variables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layer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Variables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computation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set-functions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A3926-C65F-4257-BEA3-3D2E07AD24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29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: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jacoco:cover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demo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TUI,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GUI, at least PLAY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A3926-C65F-4257-BEA3-3D2E07AD24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90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62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72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5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7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3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3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32AE-648A-4D80-A551-297E9C227D17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F451-AFBD-4853-92E6-263627235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</a:t>
            </a:r>
            <a:r>
              <a:rPr lang="de-DE" dirty="0" err="1" smtClean="0"/>
              <a:t>Schuckert</a:t>
            </a:r>
            <a:endParaRPr lang="de-DE" dirty="0" smtClean="0"/>
          </a:p>
          <a:p>
            <a:r>
              <a:rPr lang="de-DE" dirty="0" smtClean="0"/>
              <a:t>Marco Fehrenbach</a:t>
            </a:r>
            <a:endParaRPr lang="de-DE" dirty="0"/>
          </a:p>
        </p:txBody>
      </p:sp>
      <p:pic>
        <p:nvPicPr>
          <p:cNvPr id="1026" name="Picture 2" descr="J:\LineBattle\workspace\LineBattlePlay\public\images\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5080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r>
              <a:rPr lang="de-DE" dirty="0" smtClean="0"/>
              <a:t>As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val</a:t>
            </a:r>
            <a:r>
              <a:rPr lang="de-DE" dirty="0" err="1" smtClean="0"/>
              <a:t>ues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High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err="1" smtClean="0"/>
              <a:t>Redundancy</a:t>
            </a:r>
            <a:r>
              <a:rPr lang="de-DE" dirty="0" smtClean="0"/>
              <a:t> vs.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err="1"/>
              <a:t>M</a:t>
            </a:r>
            <a:r>
              <a:rPr lang="de-DE" dirty="0" err="1" smtClean="0"/>
              <a:t>issing</a:t>
            </a:r>
            <a:r>
              <a:rPr lang="de-DE" dirty="0" smtClean="0"/>
              <a:t> </a:t>
            </a:r>
            <a:r>
              <a:rPr lang="de-DE" dirty="0" err="1" smtClean="0"/>
              <a:t>typical</a:t>
            </a:r>
            <a:r>
              <a:rPr lang="de-DE" dirty="0" smtClean="0"/>
              <a:t> IDE </a:t>
            </a:r>
            <a:r>
              <a:rPr lang="de-DE" dirty="0" err="1" smtClean="0"/>
              <a:t>features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Tests </a:t>
            </a:r>
            <a:r>
              <a:rPr lang="de-DE" dirty="0" err="1" smtClean="0"/>
              <a:t>and</a:t>
            </a:r>
            <a:r>
              <a:rPr lang="de-DE" dirty="0" smtClean="0"/>
              <a:t>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2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Goal</a:t>
            </a:r>
          </a:p>
          <a:p>
            <a:r>
              <a:rPr lang="de-DE" dirty="0" smtClean="0"/>
              <a:t>Approach</a:t>
            </a:r>
          </a:p>
          <a:p>
            <a:r>
              <a:rPr lang="de-DE" dirty="0" smtClean="0"/>
              <a:t>Scala Features</a:t>
            </a:r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r>
              <a:rPr lang="de-DE" dirty="0" smtClean="0"/>
              <a:t>Tests </a:t>
            </a:r>
            <a:r>
              <a:rPr lang="de-DE" dirty="0" err="1" smtClean="0"/>
              <a:t>and</a:t>
            </a:r>
            <a:r>
              <a:rPr lang="de-DE" dirty="0" smtClean="0"/>
              <a:t> Demo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1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Round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 – 4 </a:t>
            </a:r>
            <a:r>
              <a:rPr lang="de-DE" dirty="0" err="1" smtClean="0"/>
              <a:t>player</a:t>
            </a:r>
            <a:endParaRPr lang="de-DE" dirty="0" smtClean="0"/>
          </a:p>
          <a:p>
            <a:r>
              <a:rPr lang="de-DE" dirty="0" smtClean="0"/>
              <a:t>Scala</a:t>
            </a:r>
          </a:p>
          <a:p>
            <a:r>
              <a:rPr lang="de-DE" dirty="0" smtClean="0"/>
              <a:t>TUI, GUI </a:t>
            </a:r>
            <a:r>
              <a:rPr lang="de-DE" dirty="0" err="1" smtClean="0"/>
              <a:t>and</a:t>
            </a:r>
            <a:r>
              <a:rPr lang="de-DE" dirty="0" smtClean="0"/>
              <a:t> PLAY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25" y="371703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UML - </a:t>
            </a:r>
            <a:r>
              <a:rPr lang="de-DE" dirty="0" err="1" smtClean="0"/>
              <a:t>Diagram</a:t>
            </a:r>
            <a:endParaRPr lang="de-DE" dirty="0" smtClean="0"/>
          </a:p>
          <a:p>
            <a:r>
              <a:rPr lang="de-DE" dirty="0" smtClean="0"/>
              <a:t>Test Driven Development</a:t>
            </a:r>
          </a:p>
          <a:p>
            <a:r>
              <a:rPr lang="de-DE" dirty="0" smtClean="0"/>
              <a:t>Clean Code</a:t>
            </a:r>
          </a:p>
          <a:p>
            <a:r>
              <a:rPr lang="de-DE" dirty="0" smtClean="0"/>
              <a:t>Model</a:t>
            </a:r>
          </a:p>
          <a:p>
            <a:r>
              <a:rPr lang="de-DE" dirty="0" smtClean="0"/>
              <a:t>Controller</a:t>
            </a:r>
          </a:p>
          <a:p>
            <a:r>
              <a:rPr lang="de-DE" dirty="0" smtClean="0"/>
              <a:t>TUI, GUI </a:t>
            </a:r>
            <a:r>
              <a:rPr lang="de-DE" dirty="0" err="1" smtClean="0"/>
              <a:t>and</a:t>
            </a:r>
            <a:r>
              <a:rPr lang="de-DE" dirty="0" smtClean="0"/>
              <a:t> PLAY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2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smtClean="0"/>
              <a:t>Test Driven Development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720920" cy="173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Scala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Inheritance</a:t>
            </a:r>
            <a:endParaRPr lang="de-DE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420888"/>
            <a:ext cx="63722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5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Inheritance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Scala Features</a:t>
            </a:r>
            <a:endParaRPr lang="de-D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27943"/>
            <a:ext cx="5205086" cy="214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509120"/>
            <a:ext cx="57957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1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3"/>
          </a:xfrm>
        </p:spPr>
        <p:txBody>
          <a:bodyPr>
            <a:normAutofit/>
          </a:bodyPr>
          <a:lstStyle/>
          <a:p>
            <a:r>
              <a:rPr lang="de-DE" dirty="0" smtClean="0"/>
              <a:t>Match-Pattern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28425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Scala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de-DE" dirty="0" smtClean="0"/>
              <a:t>Match-Pattern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82396"/>
            <a:ext cx="6937968" cy="289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360000"/>
            <a:ext cx="1752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5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Bildschirmpräsentation (4:3)</PresentationFormat>
  <Paragraphs>62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Abstract</vt:lpstr>
      <vt:lpstr>Goal</vt:lpstr>
      <vt:lpstr>Approach</vt:lpstr>
      <vt:lpstr>Scala Features</vt:lpstr>
      <vt:lpstr>Scala Features</vt:lpstr>
      <vt:lpstr>PowerPoint-Präsentation</vt:lpstr>
      <vt:lpstr>Scala Features</vt:lpstr>
      <vt:lpstr>Scala Features</vt:lpstr>
      <vt:lpstr>Scala Features</vt:lpstr>
      <vt:lpstr>Discussion</vt:lpstr>
      <vt:lpstr>Tests and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</dc:creator>
  <cp:lastModifiedBy>Marco</cp:lastModifiedBy>
  <cp:revision>39</cp:revision>
  <dcterms:created xsi:type="dcterms:W3CDTF">2014-01-10T11:45:09Z</dcterms:created>
  <dcterms:modified xsi:type="dcterms:W3CDTF">2014-01-17T08:25:12Z</dcterms:modified>
</cp:coreProperties>
</file>