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5"/>
  </p:sldMasterIdLst>
  <p:notesMasterIdLst>
    <p:notesMasterId r:id="rId7"/>
  </p:notesMasterIdLst>
  <p:sldIdLst>
    <p:sldId id="261" r:id="rId6"/>
  </p:sldIdLst>
  <p:sldSz cx="29260800" cy="21945600"/>
  <p:notesSz cx="6858000" cy="9144000"/>
  <p:defaultTextStyle>
    <a:defPPr>
      <a:defRPr lang="en-US"/>
    </a:defPPr>
    <a:lvl1pPr marL="0" algn="l" defTabSz="2457907" rtl="0" eaLnBrk="1" latinLnBrk="0" hangingPunct="1">
      <a:defRPr sz="4838" kern="1200">
        <a:solidFill>
          <a:schemeClr val="tx1"/>
        </a:solidFill>
        <a:latin typeface="+mn-lt"/>
        <a:ea typeface="+mn-ea"/>
        <a:cs typeface="+mn-cs"/>
      </a:defRPr>
    </a:lvl1pPr>
    <a:lvl2pPr marL="1228954" algn="l" defTabSz="2457907" rtl="0" eaLnBrk="1" latinLnBrk="0" hangingPunct="1">
      <a:defRPr sz="4838" kern="1200">
        <a:solidFill>
          <a:schemeClr val="tx1"/>
        </a:solidFill>
        <a:latin typeface="+mn-lt"/>
        <a:ea typeface="+mn-ea"/>
        <a:cs typeface="+mn-cs"/>
      </a:defRPr>
    </a:lvl2pPr>
    <a:lvl3pPr marL="2457907" algn="l" defTabSz="2457907" rtl="0" eaLnBrk="1" latinLnBrk="0" hangingPunct="1">
      <a:defRPr sz="4838" kern="1200">
        <a:solidFill>
          <a:schemeClr val="tx1"/>
        </a:solidFill>
        <a:latin typeface="+mn-lt"/>
        <a:ea typeface="+mn-ea"/>
        <a:cs typeface="+mn-cs"/>
      </a:defRPr>
    </a:lvl3pPr>
    <a:lvl4pPr marL="3686861" algn="l" defTabSz="2457907" rtl="0" eaLnBrk="1" latinLnBrk="0" hangingPunct="1">
      <a:defRPr sz="4838" kern="1200">
        <a:solidFill>
          <a:schemeClr val="tx1"/>
        </a:solidFill>
        <a:latin typeface="+mn-lt"/>
        <a:ea typeface="+mn-ea"/>
        <a:cs typeface="+mn-cs"/>
      </a:defRPr>
    </a:lvl4pPr>
    <a:lvl5pPr marL="4915814" algn="l" defTabSz="2457907" rtl="0" eaLnBrk="1" latinLnBrk="0" hangingPunct="1">
      <a:defRPr sz="4838" kern="1200">
        <a:solidFill>
          <a:schemeClr val="tx1"/>
        </a:solidFill>
        <a:latin typeface="+mn-lt"/>
        <a:ea typeface="+mn-ea"/>
        <a:cs typeface="+mn-cs"/>
      </a:defRPr>
    </a:lvl5pPr>
    <a:lvl6pPr marL="6144768" algn="l" defTabSz="2457907" rtl="0" eaLnBrk="1" latinLnBrk="0" hangingPunct="1">
      <a:defRPr sz="4838" kern="1200">
        <a:solidFill>
          <a:schemeClr val="tx1"/>
        </a:solidFill>
        <a:latin typeface="+mn-lt"/>
        <a:ea typeface="+mn-ea"/>
        <a:cs typeface="+mn-cs"/>
      </a:defRPr>
    </a:lvl6pPr>
    <a:lvl7pPr marL="7373722" algn="l" defTabSz="2457907" rtl="0" eaLnBrk="1" latinLnBrk="0" hangingPunct="1">
      <a:defRPr sz="4838" kern="1200">
        <a:solidFill>
          <a:schemeClr val="tx1"/>
        </a:solidFill>
        <a:latin typeface="+mn-lt"/>
        <a:ea typeface="+mn-ea"/>
        <a:cs typeface="+mn-cs"/>
      </a:defRPr>
    </a:lvl7pPr>
    <a:lvl8pPr marL="8602675" algn="l" defTabSz="2457907" rtl="0" eaLnBrk="1" latinLnBrk="0" hangingPunct="1">
      <a:defRPr sz="4838" kern="1200">
        <a:solidFill>
          <a:schemeClr val="tx1"/>
        </a:solidFill>
        <a:latin typeface="+mn-lt"/>
        <a:ea typeface="+mn-ea"/>
        <a:cs typeface="+mn-cs"/>
      </a:defRPr>
    </a:lvl8pPr>
    <a:lvl9pPr marL="9831629" algn="l" defTabSz="2457907" rtl="0" eaLnBrk="1" latinLnBrk="0" hangingPunct="1">
      <a:defRPr sz="483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92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9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4" autoAdjust="0"/>
    <p:restoredTop sz="94462"/>
  </p:normalViewPr>
  <p:slideViewPr>
    <p:cSldViewPr snapToGrid="0" snapToObjects="1" showGuides="1">
      <p:cViewPr>
        <p:scale>
          <a:sx n="30" d="100"/>
          <a:sy n="30" d="100"/>
        </p:scale>
        <p:origin x="1912" y="368"/>
      </p:cViewPr>
      <p:guideLst>
        <p:guide orient="horz" pos="6912"/>
        <p:guide pos="9216"/>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notesViewPr>
    <p:cSldViewPr snapToGrid="0" snapToObjects="1" showGuides="1">
      <p:cViewPr varScale="1">
        <p:scale>
          <a:sx n="117" d="100"/>
          <a:sy n="117" d="100"/>
        </p:scale>
        <p:origin x="28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9A375-B218-184B-B243-CB7E0F1616A7}" type="datetimeFigureOut">
              <a:rPr lang="en-US" smtClean="0"/>
              <a:t>5/1/23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5F0F0-3408-9F4A-9B24-898CD7F5D4E4}" type="slidenum">
              <a:rPr lang="en-US" smtClean="0"/>
              <a:t>‹#›</a:t>
            </a:fld>
            <a:endParaRPr lang="en-US"/>
          </a:p>
        </p:txBody>
      </p:sp>
    </p:spTree>
    <p:extLst>
      <p:ext uri="{BB962C8B-B14F-4D97-AF65-F5344CB8AC3E}">
        <p14:creationId xmlns:p14="http://schemas.microsoft.com/office/powerpoint/2010/main" val="1727006133"/>
      </p:ext>
    </p:extLst>
  </p:cSld>
  <p:clrMap bg1="lt1" tx1="dk1" bg2="lt2" tx2="dk2" accent1="accent1" accent2="accent2" accent3="accent3" accent4="accent4" accent5="accent5" accent6="accent6" hlink="hlink" folHlink="folHlink"/>
  <p:notesStyle>
    <a:lvl1pPr marL="0" algn="l" defTabSz="2457907" rtl="0" eaLnBrk="1" latinLnBrk="0" hangingPunct="1">
      <a:defRPr sz="3226" kern="1200">
        <a:solidFill>
          <a:schemeClr val="tx1"/>
        </a:solidFill>
        <a:latin typeface="+mn-lt"/>
        <a:ea typeface="+mn-ea"/>
        <a:cs typeface="+mn-cs"/>
      </a:defRPr>
    </a:lvl1pPr>
    <a:lvl2pPr marL="1228954" algn="l" defTabSz="2457907" rtl="0" eaLnBrk="1" latinLnBrk="0" hangingPunct="1">
      <a:defRPr sz="3226" kern="1200">
        <a:solidFill>
          <a:schemeClr val="tx1"/>
        </a:solidFill>
        <a:latin typeface="+mn-lt"/>
        <a:ea typeface="+mn-ea"/>
        <a:cs typeface="+mn-cs"/>
      </a:defRPr>
    </a:lvl2pPr>
    <a:lvl3pPr marL="2457907" algn="l" defTabSz="2457907" rtl="0" eaLnBrk="1" latinLnBrk="0" hangingPunct="1">
      <a:defRPr sz="3226" kern="1200">
        <a:solidFill>
          <a:schemeClr val="tx1"/>
        </a:solidFill>
        <a:latin typeface="+mn-lt"/>
        <a:ea typeface="+mn-ea"/>
        <a:cs typeface="+mn-cs"/>
      </a:defRPr>
    </a:lvl3pPr>
    <a:lvl4pPr marL="3686861" algn="l" defTabSz="2457907" rtl="0" eaLnBrk="1" latinLnBrk="0" hangingPunct="1">
      <a:defRPr sz="3226" kern="1200">
        <a:solidFill>
          <a:schemeClr val="tx1"/>
        </a:solidFill>
        <a:latin typeface="+mn-lt"/>
        <a:ea typeface="+mn-ea"/>
        <a:cs typeface="+mn-cs"/>
      </a:defRPr>
    </a:lvl4pPr>
    <a:lvl5pPr marL="4915814" algn="l" defTabSz="2457907" rtl="0" eaLnBrk="1" latinLnBrk="0" hangingPunct="1">
      <a:defRPr sz="3226" kern="1200">
        <a:solidFill>
          <a:schemeClr val="tx1"/>
        </a:solidFill>
        <a:latin typeface="+mn-lt"/>
        <a:ea typeface="+mn-ea"/>
        <a:cs typeface="+mn-cs"/>
      </a:defRPr>
    </a:lvl5pPr>
    <a:lvl6pPr marL="6144768" algn="l" defTabSz="2457907" rtl="0" eaLnBrk="1" latinLnBrk="0" hangingPunct="1">
      <a:defRPr sz="3226" kern="1200">
        <a:solidFill>
          <a:schemeClr val="tx1"/>
        </a:solidFill>
        <a:latin typeface="+mn-lt"/>
        <a:ea typeface="+mn-ea"/>
        <a:cs typeface="+mn-cs"/>
      </a:defRPr>
    </a:lvl6pPr>
    <a:lvl7pPr marL="7373722" algn="l" defTabSz="2457907" rtl="0" eaLnBrk="1" latinLnBrk="0" hangingPunct="1">
      <a:defRPr sz="3226" kern="1200">
        <a:solidFill>
          <a:schemeClr val="tx1"/>
        </a:solidFill>
        <a:latin typeface="+mn-lt"/>
        <a:ea typeface="+mn-ea"/>
        <a:cs typeface="+mn-cs"/>
      </a:defRPr>
    </a:lvl7pPr>
    <a:lvl8pPr marL="8602675" algn="l" defTabSz="2457907" rtl="0" eaLnBrk="1" latinLnBrk="0" hangingPunct="1">
      <a:defRPr sz="3226" kern="1200">
        <a:solidFill>
          <a:schemeClr val="tx1"/>
        </a:solidFill>
        <a:latin typeface="+mn-lt"/>
        <a:ea typeface="+mn-ea"/>
        <a:cs typeface="+mn-cs"/>
      </a:defRPr>
    </a:lvl8pPr>
    <a:lvl9pPr marL="9831629" algn="l" defTabSz="2457907" rtl="0" eaLnBrk="1" latinLnBrk="0" hangingPunct="1">
      <a:defRPr sz="32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ur-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40435" y="579120"/>
            <a:ext cx="15779931" cy="1719942"/>
          </a:xfrm>
          <a:prstGeom prst="rect">
            <a:avLst/>
          </a:prstGeom>
        </p:spPr>
        <p:txBody>
          <a:bodyPr>
            <a:normAutofit/>
          </a:bodyPr>
          <a:lstStyle>
            <a:lvl1pPr>
              <a:defRPr sz="4800"/>
            </a:lvl1pPr>
          </a:lstStyle>
          <a:p>
            <a:r>
              <a:rPr lang="en-US" dirty="0"/>
              <a:t>Click to add title</a:t>
            </a:r>
          </a:p>
        </p:txBody>
      </p:sp>
      <p:sp>
        <p:nvSpPr>
          <p:cNvPr id="9" name="Text Placeholder 12"/>
          <p:cNvSpPr>
            <a:spLocks noGrp="1"/>
          </p:cNvSpPr>
          <p:nvPr>
            <p:ph type="body" sz="quarter" idx="14" hasCustomPrompt="1"/>
          </p:nvPr>
        </p:nvSpPr>
        <p:spPr>
          <a:xfrm>
            <a:off x="614365" y="19751040"/>
            <a:ext cx="27929966" cy="1332411"/>
          </a:xfrm>
          <a:solidFill>
            <a:schemeClr val="accent2"/>
          </a:solidFill>
          <a:ln w="19050">
            <a:noFill/>
          </a:ln>
        </p:spPr>
        <p:txBody>
          <a:bodyPr anchor="ctr">
            <a:noAutofit/>
          </a:bodyPr>
          <a:lstStyle>
            <a:lvl1pPr marL="0" indent="0" algn="ctr">
              <a:buNone/>
              <a:defRPr sz="3840" b="1" baseline="0">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7" name="Date Placeholder 6"/>
          <p:cNvSpPr>
            <a:spLocks noGrp="1"/>
          </p:cNvSpPr>
          <p:nvPr>
            <p:ph type="dt" sz="half" idx="15"/>
          </p:nvPr>
        </p:nvSpPr>
        <p:spPr/>
        <p:txBody>
          <a:bodyPr/>
          <a:lstStyle/>
          <a:p>
            <a:fld id="{63EA870B-9BCB-4CA4-9ED7-117A02AE3BB9}" type="datetime3">
              <a:rPr lang="en-US" smtClean="0"/>
              <a:t>1 May 2023</a:t>
            </a:fld>
            <a:endParaRPr lang="en-US" dirty="0"/>
          </a:p>
        </p:txBody>
      </p:sp>
      <p:sp>
        <p:nvSpPr>
          <p:cNvPr id="8" name="Footer Placeholder 7"/>
          <p:cNvSpPr>
            <a:spLocks noGrp="1"/>
          </p:cNvSpPr>
          <p:nvPr>
            <p:ph type="ftr" sz="quarter" idx="16"/>
          </p:nvPr>
        </p:nvSpPr>
        <p:spPr/>
        <p:txBody>
          <a:bodyPr/>
          <a:lstStyle/>
          <a:p>
            <a:endParaRPr lang="en-US" dirty="0"/>
          </a:p>
        </p:txBody>
      </p:sp>
      <p:sp>
        <p:nvSpPr>
          <p:cNvPr id="5"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
        <p:nvSpPr>
          <p:cNvPr id="10" name="Text Placeholder 9"/>
          <p:cNvSpPr>
            <a:spLocks noGrp="1"/>
          </p:cNvSpPr>
          <p:nvPr>
            <p:ph type="body" sz="quarter" idx="1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13"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15" name="Content Placeholder 2"/>
          <p:cNvSpPr>
            <a:spLocks noGrp="1"/>
          </p:cNvSpPr>
          <p:nvPr>
            <p:ph idx="21" hasCustomPrompt="1"/>
          </p:nvPr>
        </p:nvSpPr>
        <p:spPr>
          <a:xfrm>
            <a:off x="762206" y="4310742"/>
            <a:ext cx="6633345" cy="15104010"/>
          </a:xfrm>
        </p:spPr>
        <p:txBody>
          <a:bodyPr anchor="t" anchorCtr="0">
            <a:normAutofit/>
          </a:bodyPr>
          <a:lstStyle>
            <a:lvl1pPr defTabSz="768096">
              <a:defRPr sz="3600"/>
            </a:lvl1pPr>
            <a:lvl2pPr marL="895350" indent="-342900" defTabSz="768096">
              <a:tabLst/>
              <a:defRPr sz="2880"/>
            </a:lvl2pPr>
            <a:lvl3pPr marL="1276350" indent="-438150" defTabSz="768096">
              <a:tabLst/>
              <a:defRPr sz="2880"/>
            </a:lvl3pPr>
          </a:lstStyle>
          <a:p>
            <a:pPr lvl="0"/>
            <a:r>
              <a:rPr lang="en-US" dirty="0"/>
              <a:t>Click to add text</a:t>
            </a:r>
          </a:p>
          <a:p>
            <a:pPr lvl="1"/>
            <a:r>
              <a:rPr lang="en-US" dirty="0"/>
              <a:t>Second level</a:t>
            </a:r>
          </a:p>
          <a:p>
            <a:pPr lvl="2"/>
            <a:r>
              <a:rPr lang="en-US" dirty="0"/>
              <a:t>Third level</a:t>
            </a:r>
          </a:p>
        </p:txBody>
      </p:sp>
      <p:sp>
        <p:nvSpPr>
          <p:cNvPr id="17" name="Content Placeholder 2"/>
          <p:cNvSpPr>
            <a:spLocks noGrp="1"/>
          </p:cNvSpPr>
          <p:nvPr>
            <p:ph idx="22" hasCustomPrompt="1"/>
          </p:nvPr>
        </p:nvSpPr>
        <p:spPr>
          <a:xfrm>
            <a:off x="7806782"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
        <p:nvSpPr>
          <p:cNvPr id="18" name="Content Placeholder 2"/>
          <p:cNvSpPr>
            <a:spLocks noGrp="1"/>
          </p:cNvSpPr>
          <p:nvPr>
            <p:ph idx="23" hasCustomPrompt="1"/>
          </p:nvPr>
        </p:nvSpPr>
        <p:spPr>
          <a:xfrm>
            <a:off x="14851359"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4" hasCustomPrompt="1"/>
          </p:nvPr>
        </p:nvSpPr>
        <p:spPr>
          <a:xfrm>
            <a:off x="21895936"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Dark">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9260800" cy="21945600"/>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24" y="8245"/>
            <a:ext cx="6949440" cy="2864146"/>
          </a:xfrm>
          <a:prstGeom prst="rect">
            <a:avLst/>
          </a:prstGeom>
        </p:spPr>
      </p:pic>
      <p:sp>
        <p:nvSpPr>
          <p:cNvPr id="2" name="Date Placeholder 1"/>
          <p:cNvSpPr>
            <a:spLocks noGrp="1"/>
          </p:cNvSpPr>
          <p:nvPr>
            <p:ph type="dt" sz="half" idx="10"/>
          </p:nvPr>
        </p:nvSpPr>
        <p:spPr/>
        <p:txBody>
          <a:bodyPr/>
          <a:lstStyle/>
          <a:p>
            <a:fld id="{E66522BC-7B67-456A-B5FF-FC35F7CDA3A1}" type="datetime3">
              <a:rPr lang="en-US" smtClean="0"/>
              <a:t>1 May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11" name="Rectangle 10"/>
          <p:cNvSpPr/>
          <p:nvPr userDrawn="1"/>
        </p:nvSpPr>
        <p:spPr>
          <a:xfrm>
            <a:off x="0" y="13947648"/>
            <a:ext cx="29260800" cy="7997952"/>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40"/>
          </a:p>
        </p:txBody>
      </p:sp>
      <p:sp>
        <p:nvSpPr>
          <p:cNvPr id="7" name="Title 1"/>
          <p:cNvSpPr>
            <a:spLocks noGrp="1"/>
          </p:cNvSpPr>
          <p:nvPr>
            <p:ph type="title" hasCustomPrompt="1"/>
          </p:nvPr>
        </p:nvSpPr>
        <p:spPr>
          <a:xfrm>
            <a:off x="6897189" y="596538"/>
            <a:ext cx="15335794" cy="1702525"/>
          </a:xfrm>
          <a:prstGeom prst="rect">
            <a:avLst/>
          </a:prstGeom>
        </p:spPr>
        <p:txBody>
          <a:bodyPr>
            <a:normAutofit/>
          </a:bodyPr>
          <a:lstStyle>
            <a:lvl1pPr>
              <a:defRPr sz="4800">
                <a:solidFill>
                  <a:schemeClr val="bg1"/>
                </a:solidFill>
              </a:defRPr>
            </a:lvl1pPr>
          </a:lstStyle>
          <a:p>
            <a:r>
              <a:rPr lang="en-US" dirty="0"/>
              <a:t>Click to add title</a:t>
            </a:r>
          </a:p>
        </p:txBody>
      </p:sp>
      <p:sp>
        <p:nvSpPr>
          <p:cNvPr id="10" name="Text Placeholder 12"/>
          <p:cNvSpPr>
            <a:spLocks noGrp="1"/>
          </p:cNvSpPr>
          <p:nvPr>
            <p:ph type="body" sz="quarter" idx="14" hasCustomPrompt="1"/>
          </p:nvPr>
        </p:nvSpPr>
        <p:spPr>
          <a:xfrm>
            <a:off x="731520" y="19751040"/>
            <a:ext cx="27812811" cy="1332411"/>
          </a:xfrm>
          <a:solidFill>
            <a:schemeClr val="accent2"/>
          </a:solidFill>
          <a:ln w="19050">
            <a:noFill/>
          </a:ln>
        </p:spPr>
        <p:txBody>
          <a:bodyPr anchor="ctr">
            <a:noAutofit/>
          </a:bodyPr>
          <a:lstStyle>
            <a:lvl1pPr marL="0" indent="0" algn="ctr">
              <a:buNone/>
              <a:defRPr sz="3840" b="1" baseline="0">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13"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bg1"/>
                </a:solidFill>
              </a:defRPr>
            </a:lvl1pPr>
          </a:lstStyle>
          <a:p>
            <a:r>
              <a:rPr lang="en-US" dirty="0"/>
              <a:t>Click to insert additional </a:t>
            </a:r>
            <a:br>
              <a:rPr lang="en-US" dirty="0"/>
            </a:br>
            <a:r>
              <a:rPr lang="en-US" dirty="0"/>
              <a:t>partner logo(s)</a:t>
            </a:r>
          </a:p>
        </p:txBody>
      </p:sp>
      <p:sp>
        <p:nvSpPr>
          <p:cNvPr id="14" name="Text Placeholder 9"/>
          <p:cNvSpPr>
            <a:spLocks noGrp="1"/>
          </p:cNvSpPr>
          <p:nvPr>
            <p:ph type="body" sz="quarter" idx="18" hasCustomPrompt="1"/>
          </p:nvPr>
        </p:nvSpPr>
        <p:spPr>
          <a:xfrm>
            <a:off x="788330" y="2499361"/>
            <a:ext cx="27756190" cy="896983"/>
          </a:xfrm>
        </p:spPr>
        <p:txBody>
          <a:bodyPr>
            <a:noAutofit/>
          </a:bodyPr>
          <a:lstStyle>
            <a:lvl1pPr marL="0" indent="0" algn="ctr">
              <a:buNone/>
              <a:defRPr sz="2640" b="1" baseline="0">
                <a:solidFill>
                  <a:schemeClr val="bg1">
                    <a:lumMod val="8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15"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bg1">
                    <a:lumMod val="85000"/>
                  </a:schemeClr>
                </a:solidFill>
              </a:defRPr>
            </a:lvl1pPr>
          </a:lstStyle>
          <a:p>
            <a:pPr lvl="0"/>
            <a:r>
              <a:rPr lang="en-US" dirty="0"/>
              <a:t>Click to add authors’ institutions</a:t>
            </a:r>
          </a:p>
        </p:txBody>
      </p:sp>
      <p:sp>
        <p:nvSpPr>
          <p:cNvPr id="20" name="Rectangle 19"/>
          <p:cNvSpPr/>
          <p:nvPr userDrawn="1"/>
        </p:nvSpPr>
        <p:spPr>
          <a:xfrm>
            <a:off x="-8708" y="21336001"/>
            <a:ext cx="29260800" cy="599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7280"/>
          </a:p>
        </p:txBody>
      </p:sp>
      <p:sp>
        <p:nvSpPr>
          <p:cNvPr id="21" name="Date Placeholder 3"/>
          <p:cNvSpPr txBox="1">
            <a:spLocks/>
          </p:cNvSpPr>
          <p:nvPr userDrawn="1"/>
        </p:nvSpPr>
        <p:spPr>
          <a:xfrm>
            <a:off x="24159586" y="21411031"/>
            <a:ext cx="4376038" cy="453835"/>
          </a:xfrm>
          <a:prstGeom prst="rect">
            <a:avLst/>
          </a:prstGeom>
        </p:spPr>
        <p:txBody>
          <a:bodyPr vert="horz" lIns="54864" tIns="0" rIns="54864" bIns="0" rtlCol="0" anchor="ctr"/>
          <a:lstStyle>
            <a:defPPr>
              <a:defRPr lang="en-US"/>
            </a:defPPr>
            <a:lvl1pPr marL="0" algn="r" defTabSz="3657600" rtl="0" eaLnBrk="1" latinLnBrk="0" hangingPunct="1">
              <a:defRPr sz="3200" kern="1200">
                <a:solidFill>
                  <a:schemeClr val="bg1">
                    <a:lumMod val="50000"/>
                  </a:schemeClr>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a:lstStyle>
          <a:p>
            <a:fld id="{109C8480-8E7F-4E2B-9C3D-F71E3163980E}" type="datetime3">
              <a:rPr lang="en-US" sz="1920" smtClean="0"/>
              <a:pPr/>
              <a:t>1 May 2023</a:t>
            </a:fld>
            <a:endParaRPr lang="en-US" sz="1920" dirty="0"/>
          </a:p>
        </p:txBody>
      </p:sp>
      <p:sp>
        <p:nvSpPr>
          <p:cNvPr id="18" name="Content Placeholder 2"/>
          <p:cNvSpPr>
            <a:spLocks noGrp="1"/>
          </p:cNvSpPr>
          <p:nvPr>
            <p:ph idx="21" hasCustomPrompt="1"/>
          </p:nvPr>
        </p:nvSpPr>
        <p:spPr>
          <a:xfrm>
            <a:off x="762206"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2" hasCustomPrompt="1"/>
          </p:nvPr>
        </p:nvSpPr>
        <p:spPr>
          <a:xfrm>
            <a:off x="7806782"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7" name="Content Placeholder 2"/>
          <p:cNvSpPr>
            <a:spLocks noGrp="1"/>
          </p:cNvSpPr>
          <p:nvPr>
            <p:ph idx="23" hasCustomPrompt="1"/>
          </p:nvPr>
        </p:nvSpPr>
        <p:spPr>
          <a:xfrm>
            <a:off x="14851359"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8" name="Content Placeholder 2"/>
          <p:cNvSpPr>
            <a:spLocks noGrp="1"/>
          </p:cNvSpPr>
          <p:nvPr>
            <p:ph idx="24" hasCustomPrompt="1"/>
          </p:nvPr>
        </p:nvSpPr>
        <p:spPr>
          <a:xfrm>
            <a:off x="21895936"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Featur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731520" y="12630914"/>
            <a:ext cx="8747763" cy="6705461"/>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731392" y="11655552"/>
            <a:ext cx="8747884"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sp>
        <p:nvSpPr>
          <p:cNvPr id="22" name="Content Placeholder 2"/>
          <p:cNvSpPr>
            <a:spLocks noGrp="1"/>
          </p:cNvSpPr>
          <p:nvPr>
            <p:ph idx="17" hasCustomPrompt="1"/>
          </p:nvPr>
        </p:nvSpPr>
        <p:spPr>
          <a:xfrm>
            <a:off x="10276264" y="12630914"/>
            <a:ext cx="8690246" cy="6705461"/>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23" name="Text Placeholder 9"/>
          <p:cNvSpPr>
            <a:spLocks noGrp="1"/>
          </p:cNvSpPr>
          <p:nvPr>
            <p:ph type="body" sz="quarter" idx="18" hasCustomPrompt="1"/>
          </p:nvPr>
        </p:nvSpPr>
        <p:spPr>
          <a:xfrm>
            <a:off x="10276144" y="11655552"/>
            <a:ext cx="8690366"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sp>
        <p:nvSpPr>
          <p:cNvPr id="24" name="Content Placeholder 2"/>
          <p:cNvSpPr>
            <a:spLocks noGrp="1"/>
          </p:cNvSpPr>
          <p:nvPr>
            <p:ph idx="19" hasCustomPrompt="1"/>
          </p:nvPr>
        </p:nvSpPr>
        <p:spPr>
          <a:xfrm>
            <a:off x="19781524" y="12630914"/>
            <a:ext cx="8708051" cy="6705462"/>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25" name="Text Placeholder 9"/>
          <p:cNvSpPr>
            <a:spLocks noGrp="1"/>
          </p:cNvSpPr>
          <p:nvPr>
            <p:ph type="body" sz="quarter" idx="20" hasCustomPrompt="1"/>
          </p:nvPr>
        </p:nvSpPr>
        <p:spPr>
          <a:xfrm>
            <a:off x="19781410" y="11655552"/>
            <a:ext cx="8747870"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cxnSp>
        <p:nvCxnSpPr>
          <p:cNvPr id="26" name="Straight Connector 25"/>
          <p:cNvCxnSpPr/>
          <p:nvPr/>
        </p:nvCxnSpPr>
        <p:spPr>
          <a:xfrm>
            <a:off x="19385280" y="3962401"/>
            <a:ext cx="0" cy="15318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21" hasCustomPrompt="1"/>
          </p:nvPr>
        </p:nvSpPr>
        <p:spPr>
          <a:xfrm>
            <a:off x="744993"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7" name="Date Placeholder 6"/>
          <p:cNvSpPr>
            <a:spLocks noGrp="1"/>
          </p:cNvSpPr>
          <p:nvPr>
            <p:ph type="dt" sz="half" idx="24"/>
          </p:nvPr>
        </p:nvSpPr>
        <p:spPr/>
        <p:txBody>
          <a:bodyPr/>
          <a:lstStyle/>
          <a:p>
            <a:fld id="{86CA9B90-2156-4E48-A9D7-D7E95425C9A2}" type="datetime3">
              <a:rPr lang="en-US" smtClean="0"/>
              <a:t>1 May 2023</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7" name="Text Placeholder 12"/>
          <p:cNvSpPr>
            <a:spLocks noGrp="1"/>
          </p:cNvSpPr>
          <p:nvPr>
            <p:ph type="body" sz="quarter" idx="14" hasCustomPrompt="1"/>
          </p:nvPr>
        </p:nvSpPr>
        <p:spPr>
          <a:xfrm>
            <a:off x="751373" y="19751041"/>
            <a:ext cx="27758054" cy="1254034"/>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2" name="Title 1"/>
          <p:cNvSpPr>
            <a:spLocks noGrp="1"/>
          </p:cNvSpPr>
          <p:nvPr>
            <p:ph type="title" hasCustomPrompt="1"/>
          </p:nvPr>
        </p:nvSpPr>
        <p:spPr>
          <a:xfrm>
            <a:off x="7680960" y="579120"/>
            <a:ext cx="13898880" cy="1932438"/>
          </a:xfrm>
          <a:prstGeom prst="rect">
            <a:avLst/>
          </a:prstGeom>
        </p:spPr>
        <p:txBody>
          <a:bodyPr/>
          <a:lstStyle>
            <a:lvl1pPr>
              <a:defRPr baseline="0"/>
            </a:lvl1pPr>
          </a:lstStyle>
          <a:p>
            <a:r>
              <a:rPr lang="en-US" dirty="0"/>
              <a:t>Click to add title</a:t>
            </a:r>
          </a:p>
        </p:txBody>
      </p:sp>
      <p:sp>
        <p:nvSpPr>
          <p:cNvPr id="18" name="Picture Placeholder 8"/>
          <p:cNvSpPr>
            <a:spLocks noGrp="1"/>
          </p:cNvSpPr>
          <p:nvPr>
            <p:ph type="pic" sz="quarter" idx="26" hasCustomPrompt="1"/>
          </p:nvPr>
        </p:nvSpPr>
        <p:spPr>
          <a:xfrm>
            <a:off x="10276264"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19" name="Picture Placeholder 8"/>
          <p:cNvSpPr>
            <a:spLocks noGrp="1"/>
          </p:cNvSpPr>
          <p:nvPr>
            <p:ph type="pic" sz="quarter" idx="27" hasCustomPrompt="1"/>
          </p:nvPr>
        </p:nvSpPr>
        <p:spPr>
          <a:xfrm>
            <a:off x="19801262"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20" name="Text Placeholder 9"/>
          <p:cNvSpPr>
            <a:spLocks noGrp="1"/>
          </p:cNvSpPr>
          <p:nvPr>
            <p:ph type="body" sz="quarter" idx="2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1" name="Text Placeholder 12"/>
          <p:cNvSpPr>
            <a:spLocks noGrp="1"/>
          </p:cNvSpPr>
          <p:nvPr>
            <p:ph type="body" sz="quarter" idx="2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29" name="Picture Placeholder 4"/>
          <p:cNvSpPr>
            <a:spLocks noGrp="1"/>
          </p:cNvSpPr>
          <p:nvPr>
            <p:ph type="pic" sz="quarter" idx="30"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cxnSp>
        <p:nvCxnSpPr>
          <p:cNvPr id="27" name="Straight Connector 26"/>
          <p:cNvCxnSpPr/>
          <p:nvPr userDrawn="1"/>
        </p:nvCxnSpPr>
        <p:spPr>
          <a:xfrm>
            <a:off x="9849394" y="3962401"/>
            <a:ext cx="0" cy="15318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orient="horz" pos="2496" userDrawn="1">
          <p15:clr>
            <a:srgbClr val="FBAE40"/>
          </p15:clr>
        </p15:guide>
        <p15:guide id="2" orient="horz" pos="73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ur_Dynamic_Pics_Light">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CD9B0F87-B76C-48FE-90B6-8D7A3AB913C8}" type="datetime3">
              <a:rPr lang="en-US" smtClean="0"/>
              <a:t>1 May 2023</a:t>
            </a:fld>
            <a:endParaRPr lang="en-US" dirty="0"/>
          </a:p>
        </p:txBody>
      </p:sp>
      <p:sp>
        <p:nvSpPr>
          <p:cNvPr id="5" name="Footer Placeholder 4"/>
          <p:cNvSpPr>
            <a:spLocks noGrp="1"/>
          </p:cNvSpPr>
          <p:nvPr>
            <p:ph type="ftr" sz="quarter" idx="19"/>
          </p:nvPr>
        </p:nvSpPr>
        <p:spPr/>
        <p:txBody>
          <a:bodyPr/>
          <a:lstStyle/>
          <a:p>
            <a:endParaRPr lang="en-US" dirty="0"/>
          </a:p>
        </p:txBody>
      </p:sp>
      <p:pic>
        <p:nvPicPr>
          <p:cNvPr id="17" name="Picture 16"/>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23164" y="2135"/>
            <a:ext cx="29214473" cy="21941331"/>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32616"/>
            <a:ext cx="7061926" cy="4619457"/>
          </a:xfrm>
          <a:prstGeom prst="rect">
            <a:avLst/>
          </a:prstGeom>
        </p:spPr>
      </p:pic>
      <p:cxnSp>
        <p:nvCxnSpPr>
          <p:cNvPr id="14" name="Straight Connector 13"/>
          <p:cNvCxnSpPr/>
          <p:nvPr userDrawn="1"/>
        </p:nvCxnSpPr>
        <p:spPr>
          <a:xfrm>
            <a:off x="6688183" y="8961120"/>
            <a:ext cx="0" cy="1234440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7"/>
          <p:cNvSpPr>
            <a:spLocks noGrp="1"/>
          </p:cNvSpPr>
          <p:nvPr>
            <p:ph type="pic" sz="quarter" idx="15" hasCustomPrompt="1"/>
          </p:nvPr>
        </p:nvSpPr>
        <p:spPr>
          <a:xfrm>
            <a:off x="-25587" y="5"/>
            <a:ext cx="9764973"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16" name="Picture Placeholder 7"/>
          <p:cNvSpPr>
            <a:spLocks noGrp="1"/>
          </p:cNvSpPr>
          <p:nvPr>
            <p:ph type="pic" sz="quarter" idx="16" hasCustomPrompt="1"/>
          </p:nvPr>
        </p:nvSpPr>
        <p:spPr>
          <a:xfrm>
            <a:off x="9739384" y="5"/>
            <a:ext cx="9756439"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19" name="Picture Placeholder 7"/>
          <p:cNvSpPr>
            <a:spLocks noGrp="1"/>
          </p:cNvSpPr>
          <p:nvPr>
            <p:ph type="pic" sz="quarter" idx="17" hasCustomPrompt="1"/>
          </p:nvPr>
        </p:nvSpPr>
        <p:spPr>
          <a:xfrm>
            <a:off x="19495824" y="5"/>
            <a:ext cx="9764979"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20" name="Title 1"/>
          <p:cNvSpPr>
            <a:spLocks noGrp="1"/>
          </p:cNvSpPr>
          <p:nvPr>
            <p:ph type="ctrTitle" hasCustomPrompt="1"/>
          </p:nvPr>
        </p:nvSpPr>
        <p:spPr>
          <a:xfrm>
            <a:off x="6688183" y="8882750"/>
            <a:ext cx="21841097" cy="1332406"/>
          </a:xfrm>
          <a:prstGeom prst="rect">
            <a:avLst/>
          </a:prstGeom>
        </p:spPr>
        <p:txBody>
          <a:bodyPr anchor="t">
            <a:normAutofit/>
          </a:bodyPr>
          <a:lstStyle>
            <a:lvl1pPr algn="l">
              <a:defRPr sz="5760">
                <a:solidFill>
                  <a:schemeClr val="accent1"/>
                </a:solidFill>
              </a:defRPr>
            </a:lvl1pPr>
          </a:lstStyle>
          <a:p>
            <a:r>
              <a:rPr lang="en-US" dirty="0"/>
              <a:t>Click to add title</a:t>
            </a:r>
          </a:p>
        </p:txBody>
      </p:sp>
      <p:sp>
        <p:nvSpPr>
          <p:cNvPr id="21" name="Subtitle 2"/>
          <p:cNvSpPr>
            <a:spLocks noGrp="1"/>
          </p:cNvSpPr>
          <p:nvPr>
            <p:ph type="subTitle" idx="1" hasCustomPrompt="1"/>
          </p:nvPr>
        </p:nvSpPr>
        <p:spPr>
          <a:xfrm>
            <a:off x="6688183" y="10389333"/>
            <a:ext cx="21841097" cy="883918"/>
          </a:xfrm>
        </p:spPr>
        <p:txBody>
          <a:bodyPr lIns="0" tIns="0" rIns="0" bIns="0">
            <a:normAutofit/>
          </a:bodyPr>
          <a:lstStyle>
            <a:lvl1pPr marL="0" indent="0" algn="l">
              <a:buNone/>
              <a:defRPr sz="3600" b="0">
                <a:solidFill>
                  <a:schemeClr val="accent2">
                    <a:lumMod val="75000"/>
                  </a:schemeClr>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dirty="0"/>
              <a:t>Click to add subtitle</a:t>
            </a:r>
          </a:p>
        </p:txBody>
      </p:sp>
      <p:sp>
        <p:nvSpPr>
          <p:cNvPr id="22" name="Text Placeholder 11"/>
          <p:cNvSpPr>
            <a:spLocks noGrp="1"/>
          </p:cNvSpPr>
          <p:nvPr>
            <p:ph type="body" sz="quarter" idx="13" hasCustomPrompt="1"/>
          </p:nvPr>
        </p:nvSpPr>
        <p:spPr>
          <a:xfrm>
            <a:off x="6688183" y="11460487"/>
            <a:ext cx="21841097" cy="1497870"/>
          </a:xfrm>
        </p:spPr>
        <p:txBody>
          <a:bodyPr lIns="0" tIns="0" rIns="0" bIns="0">
            <a:normAutofit/>
          </a:bodyPr>
          <a:lstStyle>
            <a:lvl1pPr marL="0" indent="0">
              <a:spcBef>
                <a:spcPts val="0"/>
              </a:spcBef>
              <a:buNone/>
              <a:defRPr sz="2880" baseline="0">
                <a:solidFill>
                  <a:schemeClr val="bg1">
                    <a:lumMod val="50000"/>
                  </a:schemeClr>
                </a:solidFill>
              </a:defRPr>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authors’ names and institutions</a:t>
            </a:r>
          </a:p>
        </p:txBody>
      </p:sp>
      <p:sp>
        <p:nvSpPr>
          <p:cNvPr id="23" name="Content Placeholder 8"/>
          <p:cNvSpPr>
            <a:spLocks noGrp="1"/>
          </p:cNvSpPr>
          <p:nvPr>
            <p:ph sz="quarter" idx="21" hasCustomPrompt="1"/>
          </p:nvPr>
        </p:nvSpPr>
        <p:spPr>
          <a:xfrm>
            <a:off x="6688183" y="13115110"/>
            <a:ext cx="21841460" cy="7837714"/>
          </a:xfrm>
        </p:spPr>
        <p:txBody>
          <a:bodyPr numCol="3" spcCol="27432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2400" baseline="0">
                <a:solidFill>
                  <a:schemeClr val="tx1"/>
                </a:solidFill>
              </a:defRPr>
            </a:lvl1pPr>
            <a:lvl2pPr marL="1074420" indent="0">
              <a:buNone/>
              <a:defRPr sz="2160">
                <a:solidFill>
                  <a:schemeClr val="bg1"/>
                </a:solidFill>
              </a:defRPr>
            </a:lvl2pPr>
            <a:lvl3pPr marL="2213611" indent="0">
              <a:buNone/>
              <a:defRPr sz="2160">
                <a:solidFill>
                  <a:schemeClr val="bg1"/>
                </a:solidFill>
              </a:defRPr>
            </a:lvl3pPr>
            <a:lvl4pPr marL="3310889" indent="0">
              <a:buNone/>
              <a:defRPr sz="2160">
                <a:solidFill>
                  <a:schemeClr val="bg1"/>
                </a:solidFill>
              </a:defRPr>
            </a:lvl4pPr>
            <a:lvl5pPr marL="4404360" indent="0">
              <a:buNone/>
              <a:defRPr sz="2160">
                <a:solidFill>
                  <a:schemeClr val="bg1"/>
                </a:solidFill>
              </a:defRPr>
            </a:lvl5pPr>
          </a:lstStyle>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 Click to add content. This area is divided into three columns. Click to add content. This area is divided into three column</a:t>
            </a:r>
          </a:p>
          <a:p>
            <a:pPr marL="0" marR="0" lvl="0" indent="0" algn="l" defTabSz="2194560" rtl="0" eaLnBrk="1" fontAlgn="auto" latinLnBrk="0" hangingPunct="1">
              <a:lnSpc>
                <a:spcPct val="100000"/>
              </a:lnSpc>
              <a:spcBef>
                <a:spcPts val="2400"/>
              </a:spcBef>
              <a:spcAft>
                <a:spcPts val="0"/>
              </a:spcAft>
              <a:buClrTx/>
              <a:buSzTx/>
              <a:buFont typeface="Arial"/>
              <a:buNone/>
              <a:tabLst/>
              <a:defRPr/>
            </a:pPr>
            <a:endParaRPr lang="en-US" dirty="0"/>
          </a:p>
        </p:txBody>
      </p:sp>
      <p:cxnSp>
        <p:nvCxnSpPr>
          <p:cNvPr id="24" name="Straight Connector 23"/>
          <p:cNvCxnSpPr/>
          <p:nvPr userDrawn="1"/>
        </p:nvCxnSpPr>
        <p:spPr>
          <a:xfrm>
            <a:off x="6422539" y="8882744"/>
            <a:ext cx="0" cy="12422777"/>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4"/>
          <p:cNvSpPr>
            <a:spLocks noGrp="1"/>
          </p:cNvSpPr>
          <p:nvPr>
            <p:ph type="pic" sz="quarter" idx="30" hasCustomPrompt="1"/>
          </p:nvPr>
        </p:nvSpPr>
        <p:spPr>
          <a:xfrm>
            <a:off x="731521" y="9052561"/>
            <a:ext cx="5277394" cy="7380514"/>
          </a:xfrm>
        </p:spPr>
        <p:txBody>
          <a:bodyPr>
            <a:normAutofit/>
          </a:bodyPr>
          <a:lstStyle>
            <a:lvl1pPr marL="0" indent="0" algn="ctr">
              <a:buNone/>
              <a:defRPr sz="2400" baseline="0">
                <a:solidFill>
                  <a:schemeClr val="tx2"/>
                </a:solidFill>
              </a:defRPr>
            </a:lvl1pPr>
          </a:lstStyle>
          <a:p>
            <a:r>
              <a:rPr lang="en-US" dirty="0"/>
              <a:t>Click to insert additional </a:t>
            </a:r>
            <a:br>
              <a:rPr lang="en-US" dirty="0"/>
            </a:br>
            <a:r>
              <a:rPr lang="en-US" dirty="0"/>
              <a:t>partner logo(s) if needed.</a:t>
            </a:r>
          </a:p>
          <a:p>
            <a:r>
              <a:rPr lang="en-US" dirty="0"/>
              <a:t>Distribute vertically in this space.</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_Dynamic_Pics_Dark">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9BEFE673-235A-40DE-B396-5466A295403B}" type="datetime3">
              <a:rPr lang="en-US" smtClean="0"/>
              <a:t>1 May 2023</a:t>
            </a:fld>
            <a:endParaRPr lang="en-US" dirty="0"/>
          </a:p>
        </p:txBody>
      </p:sp>
      <p:sp>
        <p:nvSpPr>
          <p:cNvPr id="5" name="Footer Placeholder 4"/>
          <p:cNvSpPr>
            <a:spLocks noGrp="1"/>
          </p:cNvSpPr>
          <p:nvPr>
            <p:ph type="ftr" sz="quarter" idx="19"/>
          </p:nvPr>
        </p:nvSpPr>
        <p:spPr/>
        <p:txBody>
          <a:bodyPr/>
          <a:lstStyle/>
          <a:p>
            <a:endParaRPr lang="en-US" dirty="0"/>
          </a:p>
        </p:txBody>
      </p:sp>
      <p:sp>
        <p:nvSpPr>
          <p:cNvPr id="6" name="Slide Number Placeholder 5"/>
          <p:cNvSpPr>
            <a:spLocks noGrp="1"/>
          </p:cNvSpPr>
          <p:nvPr>
            <p:ph type="sldNum" sz="quarter" idx="20"/>
          </p:nvPr>
        </p:nvSpPr>
        <p:spPr>
          <a:xfrm>
            <a:off x="27467805" y="20801538"/>
            <a:ext cx="914400" cy="1142614"/>
          </a:xfrm>
          <a:prstGeom prst="rect">
            <a:avLst/>
          </a:prstGeom>
        </p:spPr>
        <p:txBody>
          <a:bodyPr/>
          <a:lstStyle/>
          <a:p>
            <a:fld id="{4EBCDCBD-78E1-0D41-A999-31B5EBF8E02C}" type="slidenum">
              <a:rPr lang="en-US" smtClean="0"/>
              <a:pPr/>
              <a:t>‹#›</a:t>
            </a:fld>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 y="0"/>
            <a:ext cx="29260800" cy="21943466"/>
          </a:xfrm>
          <a:prstGeom prst="rect">
            <a:avLst/>
          </a:prstGeom>
        </p:spPr>
      </p:pic>
      <p:sp>
        <p:nvSpPr>
          <p:cNvPr id="14" name="Rectangle 13"/>
          <p:cNvSpPr/>
          <p:nvPr/>
        </p:nvSpPr>
        <p:spPr>
          <a:xfrm>
            <a:off x="8531" y="13947648"/>
            <a:ext cx="29260800" cy="7997952"/>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40"/>
          </a:p>
        </p:txBody>
      </p:sp>
      <p:sp>
        <p:nvSpPr>
          <p:cNvPr id="2" name="Title 1"/>
          <p:cNvSpPr>
            <a:spLocks noGrp="1"/>
          </p:cNvSpPr>
          <p:nvPr>
            <p:ph type="ctrTitle" hasCustomPrompt="1"/>
          </p:nvPr>
        </p:nvSpPr>
        <p:spPr>
          <a:xfrm>
            <a:off x="6531429" y="8882750"/>
            <a:ext cx="21997851" cy="1332406"/>
          </a:xfrm>
          <a:prstGeom prst="rect">
            <a:avLst/>
          </a:prstGeom>
        </p:spPr>
        <p:txBody>
          <a:bodyPr anchor="t">
            <a:normAutofit/>
          </a:bodyPr>
          <a:lstStyle>
            <a:lvl1pPr algn="l">
              <a:defRPr sz="576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6557555" y="10389333"/>
            <a:ext cx="20417247" cy="883918"/>
          </a:xfrm>
        </p:spPr>
        <p:txBody>
          <a:bodyPr lIns="0" tIns="0" rIns="0" bIns="0">
            <a:normAutofit/>
          </a:bodyPr>
          <a:lstStyle>
            <a:lvl1pPr marL="0" indent="0" algn="l">
              <a:buNone/>
              <a:defRPr sz="3600" b="0">
                <a:solidFill>
                  <a:schemeClr val="accent2">
                    <a:lumMod val="60000"/>
                    <a:lumOff val="40000"/>
                  </a:schemeClr>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dirty="0"/>
              <a:t>Click to add subtitle</a:t>
            </a:r>
          </a:p>
        </p:txBody>
      </p:sp>
      <p:sp>
        <p:nvSpPr>
          <p:cNvPr id="12" name="Text Placeholder 11"/>
          <p:cNvSpPr>
            <a:spLocks noGrp="1"/>
          </p:cNvSpPr>
          <p:nvPr>
            <p:ph type="body" sz="quarter" idx="13" hasCustomPrompt="1"/>
          </p:nvPr>
        </p:nvSpPr>
        <p:spPr>
          <a:xfrm>
            <a:off x="6609806" y="11460487"/>
            <a:ext cx="20364993" cy="1497870"/>
          </a:xfrm>
        </p:spPr>
        <p:txBody>
          <a:bodyPr lIns="0" tIns="0" rIns="0" bIns="0">
            <a:normAutofit/>
          </a:bodyPr>
          <a:lstStyle>
            <a:lvl1pPr marL="0" indent="0">
              <a:spcBef>
                <a:spcPts val="0"/>
              </a:spcBef>
              <a:buNone/>
              <a:defRPr sz="2880" baseline="0">
                <a:solidFill>
                  <a:schemeClr val="tx2">
                    <a:lumMod val="20000"/>
                    <a:lumOff val="80000"/>
                  </a:schemeClr>
                </a:solidFill>
              </a:defRPr>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authors’ names and institutions</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52" y="16328571"/>
            <a:ext cx="6504749" cy="4254987"/>
          </a:xfrm>
          <a:prstGeom prst="rect">
            <a:avLst/>
          </a:prstGeom>
        </p:spPr>
      </p:pic>
      <p:cxnSp>
        <p:nvCxnSpPr>
          <p:cNvPr id="13" name="Straight Connector 12"/>
          <p:cNvCxnSpPr/>
          <p:nvPr userDrawn="1"/>
        </p:nvCxnSpPr>
        <p:spPr>
          <a:xfrm>
            <a:off x="6265785" y="8882744"/>
            <a:ext cx="0" cy="10868297"/>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7"/>
          <p:cNvSpPr>
            <a:spLocks noGrp="1"/>
          </p:cNvSpPr>
          <p:nvPr>
            <p:ph type="pic" sz="quarter" idx="15" hasCustomPrompt="1"/>
          </p:nvPr>
        </p:nvSpPr>
        <p:spPr>
          <a:xfrm>
            <a:off x="-8529" y="6"/>
            <a:ext cx="9747914" cy="8307972"/>
          </a:xfrm>
          <a:solidFill>
            <a:schemeClr val="tx2"/>
          </a:solidFill>
          <a:ln>
            <a:noFill/>
          </a:ln>
        </p:spPr>
        <p:txBody>
          <a:bodyPr anchor="ctr">
            <a:normAutofit/>
          </a:bodyPr>
          <a:lstStyle>
            <a:lvl1pPr marL="0" indent="0" algn="ctr">
              <a:buNone/>
              <a:defRPr sz="3360" baseline="0">
                <a:solidFill>
                  <a:schemeClr val="tx2">
                    <a:lumMod val="60000"/>
                    <a:lumOff val="40000"/>
                  </a:schemeClr>
                </a:solidFill>
              </a:defRPr>
            </a:lvl1pPr>
          </a:lstStyle>
          <a:p>
            <a:r>
              <a:rPr lang="en-US" dirty="0"/>
              <a:t>Click to add image</a:t>
            </a:r>
          </a:p>
        </p:txBody>
      </p:sp>
      <p:sp>
        <p:nvSpPr>
          <p:cNvPr id="19" name="Picture Placeholder 7"/>
          <p:cNvSpPr>
            <a:spLocks noGrp="1"/>
          </p:cNvSpPr>
          <p:nvPr>
            <p:ph type="pic" sz="quarter" idx="16" hasCustomPrompt="1"/>
          </p:nvPr>
        </p:nvSpPr>
        <p:spPr>
          <a:xfrm>
            <a:off x="9739387" y="6"/>
            <a:ext cx="9756439" cy="8307972"/>
          </a:xfrm>
          <a:solidFill>
            <a:schemeClr val="tx2"/>
          </a:solidFill>
          <a:ln>
            <a:noFill/>
          </a:ln>
        </p:spPr>
        <p:txBody>
          <a:bodyPr anchor="ctr">
            <a:normAutofit/>
          </a:bodyPr>
          <a:lstStyle>
            <a:lvl1pPr marL="0" marR="0" indent="0" algn="ctr" defTabSz="1645920" rtl="0" eaLnBrk="1" fontAlgn="auto" latinLnBrk="0" hangingPunct="1">
              <a:lnSpc>
                <a:spcPct val="90000"/>
              </a:lnSpc>
              <a:spcBef>
                <a:spcPts val="2400"/>
              </a:spcBef>
              <a:spcAft>
                <a:spcPts val="0"/>
              </a:spcAft>
              <a:buClrTx/>
              <a:buSzTx/>
              <a:buFont typeface="Arial"/>
              <a:buNone/>
              <a:tabLst/>
              <a:defRPr sz="3360" baseline="0">
                <a:solidFill>
                  <a:schemeClr val="tx2">
                    <a:lumMod val="60000"/>
                    <a:lumOff val="40000"/>
                  </a:schemeClr>
                </a:solidFill>
              </a:defRPr>
            </a:lvl1pPr>
          </a:lstStyle>
          <a:p>
            <a:r>
              <a:rPr lang="en-US" dirty="0"/>
              <a:t>Click to add image</a:t>
            </a:r>
          </a:p>
        </p:txBody>
      </p:sp>
      <p:sp>
        <p:nvSpPr>
          <p:cNvPr id="20" name="Picture Placeholder 7"/>
          <p:cNvSpPr>
            <a:spLocks noGrp="1"/>
          </p:cNvSpPr>
          <p:nvPr>
            <p:ph type="pic" sz="quarter" idx="17" hasCustomPrompt="1"/>
          </p:nvPr>
        </p:nvSpPr>
        <p:spPr>
          <a:xfrm>
            <a:off x="19495826" y="6"/>
            <a:ext cx="9764976" cy="8307972"/>
          </a:xfrm>
          <a:solidFill>
            <a:schemeClr val="tx2"/>
          </a:solidFill>
          <a:ln>
            <a:noFill/>
          </a:ln>
        </p:spPr>
        <p:txBody>
          <a:bodyPr anchor="ctr">
            <a:normAutofit/>
          </a:bodyPr>
          <a:lstStyle>
            <a:lvl1pPr marL="0" indent="0" algn="ctr">
              <a:buNone/>
              <a:defRPr sz="3360" baseline="0">
                <a:solidFill>
                  <a:schemeClr val="tx2">
                    <a:lumMod val="60000"/>
                    <a:lumOff val="40000"/>
                  </a:schemeClr>
                </a:solidFill>
              </a:defRPr>
            </a:lvl1pPr>
          </a:lstStyle>
          <a:p>
            <a:r>
              <a:rPr lang="en-US" dirty="0"/>
              <a:t>Click to add image</a:t>
            </a:r>
          </a:p>
        </p:txBody>
      </p:sp>
      <p:sp>
        <p:nvSpPr>
          <p:cNvPr id="9" name="Content Placeholder 8"/>
          <p:cNvSpPr>
            <a:spLocks noGrp="1"/>
          </p:cNvSpPr>
          <p:nvPr>
            <p:ph sz="quarter" idx="21" hasCustomPrompt="1"/>
          </p:nvPr>
        </p:nvSpPr>
        <p:spPr>
          <a:xfrm>
            <a:off x="6687821" y="13115110"/>
            <a:ext cx="21841460" cy="7654834"/>
          </a:xfrm>
        </p:spPr>
        <p:txBody>
          <a:bodyPr numCol="3" spcCol="27432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2640" baseline="0">
                <a:solidFill>
                  <a:schemeClr val="bg1"/>
                </a:solidFill>
              </a:defRPr>
            </a:lvl1pPr>
            <a:lvl2pPr marL="1074420" indent="0">
              <a:buNone/>
              <a:defRPr sz="2160">
                <a:solidFill>
                  <a:schemeClr val="bg1"/>
                </a:solidFill>
              </a:defRPr>
            </a:lvl2pPr>
            <a:lvl3pPr marL="2213611" indent="0">
              <a:buNone/>
              <a:defRPr sz="2160">
                <a:solidFill>
                  <a:schemeClr val="bg1"/>
                </a:solidFill>
              </a:defRPr>
            </a:lvl3pPr>
            <a:lvl4pPr marL="3310889" indent="0">
              <a:buNone/>
              <a:defRPr sz="2160">
                <a:solidFill>
                  <a:schemeClr val="bg1"/>
                </a:solidFill>
              </a:defRPr>
            </a:lvl4pPr>
            <a:lvl5pPr marL="4404360" indent="0">
              <a:buNone/>
              <a:defRPr sz="2160">
                <a:solidFill>
                  <a:schemeClr val="bg1"/>
                </a:solidFill>
              </a:defRPr>
            </a:lvl5pPr>
          </a:lstStyle>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a:t>
            </a:r>
            <a:r>
              <a:rPr lang="en-US" dirty="0" err="1"/>
              <a:t>colum</a:t>
            </a:r>
            <a:endParaRPr lang="en-US" dirty="0"/>
          </a:p>
        </p:txBody>
      </p:sp>
      <p:sp>
        <p:nvSpPr>
          <p:cNvPr id="21" name="Picture Placeholder 4"/>
          <p:cNvSpPr>
            <a:spLocks noGrp="1"/>
          </p:cNvSpPr>
          <p:nvPr>
            <p:ph type="pic" sz="quarter" idx="30" hasCustomPrompt="1"/>
          </p:nvPr>
        </p:nvSpPr>
        <p:spPr>
          <a:xfrm>
            <a:off x="731521" y="9052561"/>
            <a:ext cx="5094514" cy="7380514"/>
          </a:xfrm>
        </p:spPr>
        <p:txBody>
          <a:bodyPr>
            <a:normAutofit/>
          </a:bodyPr>
          <a:lstStyle>
            <a:lvl1pPr marL="0" indent="0" algn="ctr">
              <a:buNone/>
              <a:defRPr sz="2400" baseline="0">
                <a:solidFill>
                  <a:schemeClr val="accent1">
                    <a:lumMod val="20000"/>
                    <a:lumOff val="80000"/>
                  </a:schemeClr>
                </a:solidFill>
              </a:defRPr>
            </a:lvl1pPr>
          </a:lstStyle>
          <a:p>
            <a:r>
              <a:rPr lang="en-US" dirty="0"/>
              <a:t>Click to insert additional </a:t>
            </a:r>
            <a:br>
              <a:rPr lang="en-US" dirty="0"/>
            </a:br>
            <a:r>
              <a:rPr lang="en-US" dirty="0"/>
              <a:t>partner logo(s) if needed.</a:t>
            </a:r>
          </a:p>
          <a:p>
            <a:r>
              <a:rPr lang="en-US" dirty="0"/>
              <a:t>Distribute in this space vertically.</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Column Feature, Subtitl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731520"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731520"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9" name="Picture Placeholder 8"/>
          <p:cNvSpPr>
            <a:spLocks noGrp="1"/>
          </p:cNvSpPr>
          <p:nvPr>
            <p:ph type="pic" sz="quarter" idx="21" hasCustomPrompt="1"/>
          </p:nvPr>
        </p:nvSpPr>
        <p:spPr>
          <a:xfrm>
            <a:off x="731521"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7" name="Date Placeholder 6"/>
          <p:cNvSpPr>
            <a:spLocks noGrp="1"/>
          </p:cNvSpPr>
          <p:nvPr>
            <p:ph type="dt" sz="half" idx="24"/>
          </p:nvPr>
        </p:nvSpPr>
        <p:spPr/>
        <p:txBody>
          <a:bodyPr/>
          <a:lstStyle/>
          <a:p>
            <a:fld id="{64F059EA-B329-482F-A706-9290981F6EB6}" type="datetime3">
              <a:rPr lang="en-US" smtClean="0"/>
              <a:t>1 May 2023</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9" name="Title 1"/>
          <p:cNvSpPr>
            <a:spLocks noGrp="1"/>
          </p:cNvSpPr>
          <p:nvPr>
            <p:ph type="title" hasCustomPrompt="1"/>
          </p:nvPr>
        </p:nvSpPr>
        <p:spPr>
          <a:xfrm>
            <a:off x="7680960" y="611939"/>
            <a:ext cx="13898880" cy="1887421"/>
          </a:xfrm>
          <a:prstGeom prst="rect">
            <a:avLst/>
          </a:prstGeom>
        </p:spPr>
        <p:txBody>
          <a:bodyPr>
            <a:noAutofit/>
          </a:bodyPr>
          <a:lstStyle>
            <a:lvl1pPr>
              <a:defRPr sz="4800"/>
            </a:lvl1pPr>
          </a:lstStyle>
          <a:p>
            <a:r>
              <a:rPr lang="en-US" dirty="0"/>
              <a:t>Click to add title </a:t>
            </a:r>
          </a:p>
        </p:txBody>
      </p:sp>
      <p:sp>
        <p:nvSpPr>
          <p:cNvPr id="21" name="Text Placeholder 12"/>
          <p:cNvSpPr>
            <a:spLocks noGrp="1"/>
          </p:cNvSpPr>
          <p:nvPr>
            <p:ph type="body" sz="quarter" idx="14" hasCustomPrompt="1"/>
          </p:nvPr>
        </p:nvSpPr>
        <p:spPr>
          <a:xfrm>
            <a:off x="731520" y="19751040"/>
            <a:ext cx="27797760" cy="1554480"/>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a:t>
            </a:r>
          </a:p>
        </p:txBody>
      </p:sp>
      <p:sp>
        <p:nvSpPr>
          <p:cNvPr id="26" name="Text Placeholder 9"/>
          <p:cNvSpPr>
            <a:spLocks noGrp="1"/>
          </p:cNvSpPr>
          <p:nvPr>
            <p:ph type="body" sz="quarter" idx="30"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9" name="Text Placeholder 12"/>
          <p:cNvSpPr>
            <a:spLocks noGrp="1"/>
          </p:cNvSpPr>
          <p:nvPr>
            <p:ph type="body" sz="quarter" idx="31"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37" name="Content Placeholder 2"/>
          <p:cNvSpPr>
            <a:spLocks noGrp="1"/>
          </p:cNvSpPr>
          <p:nvPr>
            <p:ph idx="32" hasCustomPrompt="1"/>
          </p:nvPr>
        </p:nvSpPr>
        <p:spPr>
          <a:xfrm>
            <a:off x="7750629"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38" name="Text Placeholder 9"/>
          <p:cNvSpPr>
            <a:spLocks noGrp="1"/>
          </p:cNvSpPr>
          <p:nvPr>
            <p:ph type="body" sz="quarter" idx="33" hasCustomPrompt="1"/>
          </p:nvPr>
        </p:nvSpPr>
        <p:spPr>
          <a:xfrm>
            <a:off x="7750629"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39" name="Picture Placeholder 8"/>
          <p:cNvSpPr>
            <a:spLocks noGrp="1"/>
          </p:cNvSpPr>
          <p:nvPr>
            <p:ph type="pic" sz="quarter" idx="34" hasCustomPrompt="1"/>
          </p:nvPr>
        </p:nvSpPr>
        <p:spPr>
          <a:xfrm>
            <a:off x="7750630"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0" name="Content Placeholder 2"/>
          <p:cNvSpPr>
            <a:spLocks noGrp="1"/>
          </p:cNvSpPr>
          <p:nvPr>
            <p:ph idx="35" hasCustomPrompt="1"/>
          </p:nvPr>
        </p:nvSpPr>
        <p:spPr>
          <a:xfrm>
            <a:off x="14769737"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41" name="Text Placeholder 9"/>
          <p:cNvSpPr>
            <a:spLocks noGrp="1"/>
          </p:cNvSpPr>
          <p:nvPr>
            <p:ph type="body" sz="quarter" idx="36" hasCustomPrompt="1"/>
          </p:nvPr>
        </p:nvSpPr>
        <p:spPr>
          <a:xfrm>
            <a:off x="14769737"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42" name="Picture Placeholder 8"/>
          <p:cNvSpPr>
            <a:spLocks noGrp="1"/>
          </p:cNvSpPr>
          <p:nvPr>
            <p:ph type="pic" sz="quarter" idx="37" hasCustomPrompt="1"/>
          </p:nvPr>
        </p:nvSpPr>
        <p:spPr>
          <a:xfrm>
            <a:off x="14769738"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3" name="Content Placeholder 2"/>
          <p:cNvSpPr>
            <a:spLocks noGrp="1"/>
          </p:cNvSpPr>
          <p:nvPr>
            <p:ph idx="38" hasCustomPrompt="1"/>
          </p:nvPr>
        </p:nvSpPr>
        <p:spPr>
          <a:xfrm>
            <a:off x="21788846"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44" name="Text Placeholder 9"/>
          <p:cNvSpPr>
            <a:spLocks noGrp="1"/>
          </p:cNvSpPr>
          <p:nvPr>
            <p:ph type="body" sz="quarter" idx="39" hasCustomPrompt="1"/>
          </p:nvPr>
        </p:nvSpPr>
        <p:spPr>
          <a:xfrm>
            <a:off x="21788846"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45" name="Picture Placeholder 8"/>
          <p:cNvSpPr>
            <a:spLocks noGrp="1"/>
          </p:cNvSpPr>
          <p:nvPr>
            <p:ph type="pic" sz="quarter" idx="40" hasCustomPrompt="1"/>
          </p:nvPr>
        </p:nvSpPr>
        <p:spPr>
          <a:xfrm>
            <a:off x="21788847"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6"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Gallery, Subtitle">
    <p:spTree>
      <p:nvGrpSpPr>
        <p:cNvPr id="1" name=""/>
        <p:cNvGrpSpPr/>
        <p:nvPr/>
      </p:nvGrpSpPr>
      <p:grpSpPr>
        <a:xfrm>
          <a:off x="0" y="0"/>
          <a:ext cx="0" cy="0"/>
          <a:chOff x="0" y="0"/>
          <a:chExt cx="0" cy="0"/>
        </a:xfrm>
      </p:grpSpPr>
      <p:sp>
        <p:nvSpPr>
          <p:cNvPr id="16" name="Text Placeholder 9"/>
          <p:cNvSpPr>
            <a:spLocks noGrp="1"/>
          </p:cNvSpPr>
          <p:nvPr>
            <p:ph type="body" sz="quarter" idx="16" hasCustomPrompt="1"/>
          </p:nvPr>
        </p:nvSpPr>
        <p:spPr>
          <a:xfrm>
            <a:off x="1058092"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9" name="Picture Placeholder 8"/>
          <p:cNvSpPr>
            <a:spLocks noGrp="1"/>
          </p:cNvSpPr>
          <p:nvPr>
            <p:ph type="pic" sz="quarter" idx="21" hasCustomPrompt="1"/>
          </p:nvPr>
        </p:nvSpPr>
        <p:spPr>
          <a:xfrm>
            <a:off x="104740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2" name="Date Placeholder 1"/>
          <p:cNvSpPr>
            <a:spLocks noGrp="1"/>
          </p:cNvSpPr>
          <p:nvPr>
            <p:ph type="dt" sz="half" idx="36"/>
          </p:nvPr>
        </p:nvSpPr>
        <p:spPr/>
        <p:txBody>
          <a:bodyPr/>
          <a:lstStyle/>
          <a:p>
            <a:fld id="{78C3BCFE-252D-4623-8067-05D4C8C0F5C9}" type="datetime3">
              <a:rPr lang="en-US" smtClean="0"/>
              <a:t>1 May 2023</a:t>
            </a:fld>
            <a:endParaRPr lang="en-US" dirty="0"/>
          </a:p>
        </p:txBody>
      </p:sp>
      <p:sp>
        <p:nvSpPr>
          <p:cNvPr id="3" name="Footer Placeholder 2"/>
          <p:cNvSpPr>
            <a:spLocks noGrp="1"/>
          </p:cNvSpPr>
          <p:nvPr>
            <p:ph type="ftr" sz="quarter" idx="37"/>
          </p:nvPr>
        </p:nvSpPr>
        <p:spPr/>
        <p:txBody>
          <a:bodyPr/>
          <a:lstStyle/>
          <a:p>
            <a:endParaRPr lang="en-US" dirty="0"/>
          </a:p>
        </p:txBody>
      </p:sp>
      <p:sp>
        <p:nvSpPr>
          <p:cNvPr id="24" name="Title 1"/>
          <p:cNvSpPr>
            <a:spLocks noGrp="1"/>
          </p:cNvSpPr>
          <p:nvPr>
            <p:ph type="title" hasCustomPrompt="1"/>
          </p:nvPr>
        </p:nvSpPr>
        <p:spPr>
          <a:xfrm>
            <a:off x="6740435" y="579120"/>
            <a:ext cx="15779931" cy="1719942"/>
          </a:xfrm>
          <a:prstGeom prst="rect">
            <a:avLst/>
          </a:prstGeom>
        </p:spPr>
        <p:txBody>
          <a:bodyPr>
            <a:normAutofit/>
          </a:bodyPr>
          <a:lstStyle>
            <a:lvl1pPr>
              <a:defRPr sz="4800"/>
            </a:lvl1pPr>
          </a:lstStyle>
          <a:p>
            <a:r>
              <a:rPr lang="en-US" dirty="0"/>
              <a:t>Click to add title</a:t>
            </a:r>
          </a:p>
        </p:txBody>
      </p:sp>
      <p:sp>
        <p:nvSpPr>
          <p:cNvPr id="25" name="Text Placeholder 9"/>
          <p:cNvSpPr>
            <a:spLocks noGrp="1"/>
          </p:cNvSpPr>
          <p:nvPr>
            <p:ph type="body" sz="quarter" idx="1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6"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 institutions</a:t>
            </a:r>
          </a:p>
        </p:txBody>
      </p:sp>
      <p:sp>
        <p:nvSpPr>
          <p:cNvPr id="27"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
        <p:nvSpPr>
          <p:cNvPr id="28" name="Picture Placeholder 8"/>
          <p:cNvSpPr>
            <a:spLocks noGrp="1"/>
          </p:cNvSpPr>
          <p:nvPr>
            <p:ph type="pic" sz="quarter" idx="38" hasCustomPrompt="1"/>
          </p:nvPr>
        </p:nvSpPr>
        <p:spPr>
          <a:xfrm>
            <a:off x="799684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0" name="Picture Placeholder 8"/>
          <p:cNvSpPr>
            <a:spLocks noGrp="1"/>
          </p:cNvSpPr>
          <p:nvPr>
            <p:ph type="pic" sz="quarter" idx="39" hasCustomPrompt="1"/>
          </p:nvPr>
        </p:nvSpPr>
        <p:spPr>
          <a:xfrm>
            <a:off x="1494628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1" name="Picture Placeholder 8"/>
          <p:cNvSpPr>
            <a:spLocks noGrp="1"/>
          </p:cNvSpPr>
          <p:nvPr>
            <p:ph type="pic" sz="quarter" idx="40" hasCustomPrompt="1"/>
          </p:nvPr>
        </p:nvSpPr>
        <p:spPr>
          <a:xfrm>
            <a:off x="2189572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2" name="Text Placeholder 9"/>
          <p:cNvSpPr>
            <a:spLocks noGrp="1"/>
          </p:cNvSpPr>
          <p:nvPr>
            <p:ph type="body" sz="quarter" idx="41" hasCustomPrompt="1"/>
          </p:nvPr>
        </p:nvSpPr>
        <p:spPr>
          <a:xfrm>
            <a:off x="7995921"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3" name="Text Placeholder 9"/>
          <p:cNvSpPr>
            <a:spLocks noGrp="1"/>
          </p:cNvSpPr>
          <p:nvPr>
            <p:ph type="body" sz="quarter" idx="42" hasCustomPrompt="1"/>
          </p:nvPr>
        </p:nvSpPr>
        <p:spPr>
          <a:xfrm>
            <a:off x="14933750"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4" name="Text Placeholder 9"/>
          <p:cNvSpPr>
            <a:spLocks noGrp="1"/>
          </p:cNvSpPr>
          <p:nvPr>
            <p:ph type="body" sz="quarter" idx="43" hasCustomPrompt="1"/>
          </p:nvPr>
        </p:nvSpPr>
        <p:spPr>
          <a:xfrm>
            <a:off x="21871578"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5" name="Text Placeholder 9"/>
          <p:cNvSpPr>
            <a:spLocks noGrp="1"/>
          </p:cNvSpPr>
          <p:nvPr>
            <p:ph type="body" sz="quarter" idx="44" hasCustomPrompt="1"/>
          </p:nvPr>
        </p:nvSpPr>
        <p:spPr>
          <a:xfrm>
            <a:off x="1058092"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6" name="Picture Placeholder 8"/>
          <p:cNvSpPr>
            <a:spLocks noGrp="1"/>
          </p:cNvSpPr>
          <p:nvPr>
            <p:ph type="pic" sz="quarter" idx="45" hasCustomPrompt="1"/>
          </p:nvPr>
        </p:nvSpPr>
        <p:spPr>
          <a:xfrm>
            <a:off x="104740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7" name="Picture Placeholder 8"/>
          <p:cNvSpPr>
            <a:spLocks noGrp="1"/>
          </p:cNvSpPr>
          <p:nvPr>
            <p:ph type="pic" sz="quarter" idx="46" hasCustomPrompt="1"/>
          </p:nvPr>
        </p:nvSpPr>
        <p:spPr>
          <a:xfrm>
            <a:off x="799684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8" name="Picture Placeholder 8"/>
          <p:cNvSpPr>
            <a:spLocks noGrp="1"/>
          </p:cNvSpPr>
          <p:nvPr>
            <p:ph type="pic" sz="quarter" idx="47" hasCustomPrompt="1"/>
          </p:nvPr>
        </p:nvSpPr>
        <p:spPr>
          <a:xfrm>
            <a:off x="1494628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9" name="Picture Placeholder 8"/>
          <p:cNvSpPr>
            <a:spLocks noGrp="1"/>
          </p:cNvSpPr>
          <p:nvPr>
            <p:ph type="pic" sz="quarter" idx="48" hasCustomPrompt="1"/>
          </p:nvPr>
        </p:nvSpPr>
        <p:spPr>
          <a:xfrm>
            <a:off x="2189572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50" name="Text Placeholder 9"/>
          <p:cNvSpPr>
            <a:spLocks noGrp="1"/>
          </p:cNvSpPr>
          <p:nvPr>
            <p:ph type="body" sz="quarter" idx="49" hasCustomPrompt="1"/>
          </p:nvPr>
        </p:nvSpPr>
        <p:spPr>
          <a:xfrm>
            <a:off x="7995921"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1" name="Text Placeholder 9"/>
          <p:cNvSpPr>
            <a:spLocks noGrp="1"/>
          </p:cNvSpPr>
          <p:nvPr>
            <p:ph type="body" sz="quarter" idx="50" hasCustomPrompt="1"/>
          </p:nvPr>
        </p:nvSpPr>
        <p:spPr>
          <a:xfrm>
            <a:off x="14933750"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2" name="Text Placeholder 9"/>
          <p:cNvSpPr>
            <a:spLocks noGrp="1"/>
          </p:cNvSpPr>
          <p:nvPr>
            <p:ph type="body" sz="quarter" idx="51" hasCustomPrompt="1"/>
          </p:nvPr>
        </p:nvSpPr>
        <p:spPr>
          <a:xfrm>
            <a:off x="21871578"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3" name="Text Placeholder 12"/>
          <p:cNvSpPr>
            <a:spLocks noGrp="1"/>
          </p:cNvSpPr>
          <p:nvPr>
            <p:ph type="body" sz="quarter" idx="14" hasCustomPrompt="1"/>
          </p:nvPr>
        </p:nvSpPr>
        <p:spPr>
          <a:xfrm>
            <a:off x="731520" y="19751040"/>
            <a:ext cx="27812811" cy="1332411"/>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callout text</a:t>
            </a: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Chart with Titl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7680960" y="579120"/>
            <a:ext cx="20848320" cy="1920240"/>
          </a:xfrm>
          <a:prstGeom prst="rect">
            <a:avLst/>
          </a:prstGeom>
        </p:spPr>
        <p:txBody>
          <a:bodyPr>
            <a:normAutofit/>
          </a:bodyPr>
          <a:lstStyle>
            <a:lvl1pPr algn="l">
              <a:defRPr sz="5280"/>
            </a:lvl1pPr>
          </a:lstStyle>
          <a:p>
            <a:r>
              <a:rPr lang="en-US" dirty="0"/>
              <a:t>Click to add title</a:t>
            </a:r>
          </a:p>
        </p:txBody>
      </p:sp>
      <p:cxnSp>
        <p:nvCxnSpPr>
          <p:cNvPr id="6" name="Straight Connector 5"/>
          <p:cNvCxnSpPr/>
          <p:nvPr userDrawn="1"/>
        </p:nvCxnSpPr>
        <p:spPr>
          <a:xfrm>
            <a:off x="0" y="2830144"/>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0" y="2840386"/>
            <a:ext cx="29260800" cy="17959734"/>
            <a:chOff x="-1626782" y="887620"/>
            <a:chExt cx="12192000" cy="5612417"/>
          </a:xfrm>
        </p:grpSpPr>
        <p:cxnSp>
          <p:nvCxnSpPr>
            <p:cNvPr id="9" name="Straight Connector 8"/>
            <p:cNvCxnSpPr/>
            <p:nvPr userDrawn="1"/>
          </p:nvCxnSpPr>
          <p:spPr>
            <a:xfrm>
              <a:off x="4469218" y="887620"/>
              <a:ext cx="0" cy="5612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6782" y="3695999"/>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14"/>
          <p:cNvSpPr>
            <a:spLocks noGrp="1"/>
          </p:cNvSpPr>
          <p:nvPr>
            <p:ph type="body" sz="quarter" idx="22" hasCustomPrompt="1"/>
          </p:nvPr>
        </p:nvSpPr>
        <p:spPr>
          <a:xfrm>
            <a:off x="1097285" y="5028200"/>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6"/>
          <p:cNvSpPr>
            <a:spLocks noGrp="1"/>
          </p:cNvSpPr>
          <p:nvPr>
            <p:ph type="body" sz="quarter" idx="23" hasCustomPrompt="1"/>
          </p:nvPr>
        </p:nvSpPr>
        <p:spPr>
          <a:xfrm>
            <a:off x="1097280" y="3696744"/>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16" name="Text Placeholder 14"/>
          <p:cNvSpPr>
            <a:spLocks noGrp="1"/>
          </p:cNvSpPr>
          <p:nvPr>
            <p:ph type="body" sz="quarter" idx="32" hasCustomPrompt="1"/>
          </p:nvPr>
        </p:nvSpPr>
        <p:spPr>
          <a:xfrm>
            <a:off x="1097285" y="14002539"/>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p:ph type="body" sz="quarter" idx="33" hasCustomPrompt="1"/>
          </p:nvPr>
        </p:nvSpPr>
        <p:spPr>
          <a:xfrm>
            <a:off x="1097280" y="12671083"/>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0" name="Text Placeholder 14"/>
          <p:cNvSpPr>
            <a:spLocks noGrp="1"/>
          </p:cNvSpPr>
          <p:nvPr>
            <p:ph type="body" sz="quarter" idx="35" hasCustomPrompt="1"/>
          </p:nvPr>
        </p:nvSpPr>
        <p:spPr>
          <a:xfrm>
            <a:off x="15727685" y="14002539"/>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p:ph type="body" sz="quarter" idx="36" hasCustomPrompt="1"/>
          </p:nvPr>
        </p:nvSpPr>
        <p:spPr>
          <a:xfrm>
            <a:off x="15727680" y="12671083"/>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4" name="Text Placeholder 14"/>
          <p:cNvSpPr>
            <a:spLocks noGrp="1"/>
          </p:cNvSpPr>
          <p:nvPr>
            <p:ph type="body" sz="quarter" idx="38" hasCustomPrompt="1"/>
          </p:nvPr>
        </p:nvSpPr>
        <p:spPr>
          <a:xfrm>
            <a:off x="15727685" y="5028200"/>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6"/>
          <p:cNvSpPr>
            <a:spLocks noGrp="1"/>
          </p:cNvSpPr>
          <p:nvPr>
            <p:ph type="body" sz="quarter" idx="39" hasCustomPrompt="1"/>
          </p:nvPr>
        </p:nvSpPr>
        <p:spPr>
          <a:xfrm>
            <a:off x="15727680" y="3696744"/>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7" name="Date Placeholder 6"/>
          <p:cNvSpPr>
            <a:spLocks noGrp="1"/>
          </p:cNvSpPr>
          <p:nvPr>
            <p:ph type="dt" sz="half" idx="40"/>
          </p:nvPr>
        </p:nvSpPr>
        <p:spPr/>
        <p:txBody>
          <a:bodyPr/>
          <a:lstStyle/>
          <a:p>
            <a:fld id="{F1801673-7A7B-4BD8-BFC5-513A1B2F8C7F}" type="datetime3">
              <a:rPr lang="en-US" smtClean="0"/>
              <a:t>1 May 2023</a:t>
            </a:fld>
            <a:endParaRPr lang="en-US" dirty="0"/>
          </a:p>
        </p:txBody>
      </p:sp>
      <p:sp>
        <p:nvSpPr>
          <p:cNvPr id="8" name="Footer Placeholder 7"/>
          <p:cNvSpPr>
            <a:spLocks noGrp="1"/>
          </p:cNvSpPr>
          <p:nvPr>
            <p:ph type="ftr" sz="quarter" idx="41"/>
          </p:nvPr>
        </p:nvSpPr>
        <p:spPr/>
        <p:txBody>
          <a:bodyPr/>
          <a:lstStyle/>
          <a:p>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ad Chart 2 without title">
    <p:spTree>
      <p:nvGrpSpPr>
        <p:cNvPr id="1" name=""/>
        <p:cNvGrpSpPr/>
        <p:nvPr/>
      </p:nvGrpSpPr>
      <p:grpSpPr>
        <a:xfrm>
          <a:off x="0" y="0"/>
          <a:ext cx="0" cy="0"/>
          <a:chOff x="0" y="0"/>
          <a:chExt cx="0" cy="0"/>
        </a:xfrm>
      </p:grpSpPr>
      <p:cxnSp>
        <p:nvCxnSpPr>
          <p:cNvPr id="6" name="Straight Connector 5"/>
          <p:cNvCxnSpPr/>
          <p:nvPr/>
        </p:nvCxnSpPr>
        <p:spPr>
          <a:xfrm>
            <a:off x="14630400" y="0"/>
            <a:ext cx="0" cy="208228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0953278"/>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userDrawn="1">
            <p:ph type="body" sz="quarter" idx="18" hasCustomPrompt="1"/>
          </p:nvPr>
        </p:nvSpPr>
        <p:spPr>
          <a:xfrm>
            <a:off x="1097287" y="4527505"/>
            <a:ext cx="12435833"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userDrawn="1">
            <p:ph type="body" sz="quarter" idx="19" hasCustomPrompt="1"/>
          </p:nvPr>
        </p:nvSpPr>
        <p:spPr>
          <a:xfrm>
            <a:off x="1097280" y="3196049"/>
            <a:ext cx="12435840" cy="726602"/>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18" name="Text Placeholder 14"/>
          <p:cNvSpPr>
            <a:spLocks noGrp="1"/>
          </p:cNvSpPr>
          <p:nvPr userDrawn="1">
            <p:ph type="body" sz="quarter" idx="20" hasCustomPrompt="1"/>
          </p:nvPr>
        </p:nvSpPr>
        <p:spPr>
          <a:xfrm>
            <a:off x="15727685" y="4527505"/>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6"/>
          <p:cNvSpPr>
            <a:spLocks noGrp="1"/>
          </p:cNvSpPr>
          <p:nvPr userDrawn="1">
            <p:ph type="body" sz="quarter" idx="21" hasCustomPrompt="1"/>
          </p:nvPr>
        </p:nvSpPr>
        <p:spPr>
          <a:xfrm>
            <a:off x="15727680" y="3196049"/>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0" name="Text Placeholder 14"/>
          <p:cNvSpPr>
            <a:spLocks noGrp="1"/>
          </p:cNvSpPr>
          <p:nvPr userDrawn="1">
            <p:ph type="body" sz="quarter" idx="22" hasCustomPrompt="1"/>
          </p:nvPr>
        </p:nvSpPr>
        <p:spPr>
          <a:xfrm>
            <a:off x="1097287" y="13575731"/>
            <a:ext cx="12435833"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userDrawn="1">
            <p:ph type="body" sz="quarter" idx="23" hasCustomPrompt="1"/>
          </p:nvPr>
        </p:nvSpPr>
        <p:spPr>
          <a:xfrm>
            <a:off x="1097280" y="12244277"/>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2" name="Text Placeholder 14"/>
          <p:cNvSpPr>
            <a:spLocks noGrp="1"/>
          </p:cNvSpPr>
          <p:nvPr userDrawn="1">
            <p:ph type="body" sz="quarter" idx="24" hasCustomPrompt="1"/>
          </p:nvPr>
        </p:nvSpPr>
        <p:spPr>
          <a:xfrm>
            <a:off x="15727685" y="13575731"/>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6"/>
          <p:cNvSpPr>
            <a:spLocks noGrp="1"/>
          </p:cNvSpPr>
          <p:nvPr userDrawn="1">
            <p:ph type="body" sz="quarter" idx="25" hasCustomPrompt="1"/>
          </p:nvPr>
        </p:nvSpPr>
        <p:spPr>
          <a:xfrm>
            <a:off x="15727680" y="12244275"/>
            <a:ext cx="12435840" cy="730486"/>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5" name="Date Placeholder 4"/>
          <p:cNvSpPr>
            <a:spLocks noGrp="1"/>
          </p:cNvSpPr>
          <p:nvPr>
            <p:ph type="dt" sz="half" idx="26"/>
          </p:nvPr>
        </p:nvSpPr>
        <p:spPr/>
        <p:txBody>
          <a:bodyPr/>
          <a:lstStyle/>
          <a:p>
            <a:fld id="{ED297274-B388-4128-A42A-6F570EDB502D}" type="datetime3">
              <a:rPr lang="en-US" smtClean="0"/>
              <a:t>1 May 2023</a:t>
            </a:fld>
            <a:endParaRPr lang="en-US" dirty="0"/>
          </a:p>
        </p:txBody>
      </p:sp>
      <p:sp>
        <p:nvSpPr>
          <p:cNvPr id="7" name="Footer Placeholder 6"/>
          <p:cNvSpPr>
            <a:spLocks noGrp="1"/>
          </p:cNvSpPr>
          <p:nvPr>
            <p:ph type="ftr" sz="quarter" idx="27"/>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0" y="21344709"/>
            <a:ext cx="29260800" cy="599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7280"/>
          </a:p>
        </p:txBody>
      </p:sp>
      <p:cxnSp>
        <p:nvCxnSpPr>
          <p:cNvPr id="17" name="Straight Connector 16"/>
          <p:cNvCxnSpPr/>
          <p:nvPr userDrawn="1"/>
        </p:nvCxnSpPr>
        <p:spPr>
          <a:xfrm>
            <a:off x="0" y="21325494"/>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731520" y="3779525"/>
            <a:ext cx="27828240" cy="15971517"/>
          </a:xfrm>
          <a:prstGeom prst="rect">
            <a:avLst/>
          </a:prstGeom>
        </p:spPr>
        <p:txBody>
          <a:bodyPr vert="horz" lIns="0" tIns="0" rIns="0" bIns="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4168294" y="21419739"/>
            <a:ext cx="4376038" cy="453835"/>
          </a:xfrm>
          <a:prstGeom prst="rect">
            <a:avLst/>
          </a:prstGeom>
        </p:spPr>
        <p:txBody>
          <a:bodyPr vert="horz" lIns="91440" tIns="0" rIns="91440" bIns="0" rtlCol="0" anchor="ctr"/>
          <a:lstStyle>
            <a:lvl1pPr algn="r">
              <a:defRPr sz="1920">
                <a:solidFill>
                  <a:schemeClr val="bg1">
                    <a:lumMod val="50000"/>
                  </a:schemeClr>
                </a:solidFill>
              </a:defRPr>
            </a:lvl1pPr>
          </a:lstStyle>
          <a:p>
            <a:fld id="{109C8480-8E7F-4E2B-9C3D-F71E3163980E}" type="datetime3">
              <a:rPr lang="en-US" smtClean="0"/>
              <a:pPr/>
              <a:t>1 May 2023</a:t>
            </a:fld>
            <a:endParaRPr lang="en-US" dirty="0"/>
          </a:p>
        </p:txBody>
      </p:sp>
      <p:sp>
        <p:nvSpPr>
          <p:cNvPr id="5" name="Footer Placeholder 4"/>
          <p:cNvSpPr>
            <a:spLocks noGrp="1"/>
          </p:cNvSpPr>
          <p:nvPr>
            <p:ph type="ftr" sz="quarter" idx="3"/>
          </p:nvPr>
        </p:nvSpPr>
        <p:spPr>
          <a:xfrm>
            <a:off x="771118" y="21419739"/>
            <a:ext cx="10355530" cy="453835"/>
          </a:xfrm>
          <a:prstGeom prst="rect">
            <a:avLst/>
          </a:prstGeom>
        </p:spPr>
        <p:txBody>
          <a:bodyPr vert="horz" lIns="91440" tIns="0" rIns="91440" bIns="0" rtlCol="0" anchor="ctr"/>
          <a:lstStyle>
            <a:lvl1pPr algn="l">
              <a:defRPr sz="1920">
                <a:solidFill>
                  <a:schemeClr val="bg1">
                    <a:lumMod val="50000"/>
                  </a:schemeClr>
                </a:solidFill>
              </a:defRPr>
            </a:lvl1pPr>
          </a:lstStyle>
          <a:p>
            <a:endParaRPr lang="en-US" dirty="0"/>
          </a:p>
        </p:txBody>
      </p:sp>
      <p:sp>
        <p:nvSpPr>
          <p:cNvPr id="7" name="Title Placeholder 6"/>
          <p:cNvSpPr>
            <a:spLocks noGrp="1"/>
          </p:cNvSpPr>
          <p:nvPr>
            <p:ph type="title"/>
          </p:nvPr>
        </p:nvSpPr>
        <p:spPr>
          <a:xfrm>
            <a:off x="6766561" y="579121"/>
            <a:ext cx="15753806" cy="1928953"/>
          </a:xfrm>
          <a:prstGeom prst="rect">
            <a:avLst/>
          </a:prstGeom>
        </p:spPr>
        <p:txBody>
          <a:bodyPr vert="horz" lIns="0" tIns="0" rIns="0" bIns="0" rtlCol="0" anchor="t">
            <a:normAutofit/>
          </a:bodyPr>
          <a:lstStyle/>
          <a:p>
            <a:r>
              <a:rPr lang="en-US" dirty="0"/>
              <a:t>Click to add title</a:t>
            </a:r>
          </a:p>
        </p:txBody>
      </p:sp>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2251" y="104504"/>
            <a:ext cx="6528403" cy="2690620"/>
          </a:xfrm>
          <a:prstGeom prst="rect">
            <a:avLst/>
          </a:prstGeom>
        </p:spPr>
      </p:pic>
    </p:spTree>
    <p:extLst>
      <p:ext uri="{BB962C8B-B14F-4D97-AF65-F5344CB8AC3E}">
        <p14:creationId xmlns:p14="http://schemas.microsoft.com/office/powerpoint/2010/main" val="786717368"/>
      </p:ext>
    </p:extLst>
  </p:cSld>
  <p:clrMap bg1="lt1" tx1="dk1" bg2="lt2" tx2="dk2" accent1="accent1" accent2="accent2" accent3="accent3" accent4="accent4" accent5="accent5" accent6="accent6" hlink="hlink" folHlink="folHlink"/>
  <p:sldLayoutIdLst>
    <p:sldLayoutId id="2147483751" r:id="rId1"/>
    <p:sldLayoutId id="2147483771" r:id="rId2"/>
    <p:sldLayoutId id="2147483754" r:id="rId3"/>
    <p:sldLayoutId id="2147483745" r:id="rId4"/>
    <p:sldLayoutId id="2147483769" r:id="rId5"/>
    <p:sldLayoutId id="2147483781" r:id="rId6"/>
    <p:sldLayoutId id="2147483778" r:id="rId7"/>
    <p:sldLayoutId id="2147483773" r:id="rId8"/>
    <p:sldLayoutId id="2147483774" r:id="rId9"/>
  </p:sldLayoutIdLst>
  <p:hf hdr="0"/>
  <p:txStyles>
    <p:titleStyle>
      <a:lvl1pPr marL="0" marR="0" indent="0" algn="ctr" defTabSz="1645920" rtl="0" eaLnBrk="1" fontAlgn="auto" latinLnBrk="0" hangingPunct="1">
        <a:lnSpc>
          <a:spcPct val="90000"/>
        </a:lnSpc>
        <a:spcBef>
          <a:spcPct val="0"/>
        </a:spcBef>
        <a:spcAft>
          <a:spcPts val="0"/>
        </a:spcAft>
        <a:buClrTx/>
        <a:buSzTx/>
        <a:buFontTx/>
        <a:buNone/>
        <a:tabLst/>
        <a:defRPr sz="4800" b="1" i="0" kern="1200">
          <a:solidFill>
            <a:schemeClr val="accent1"/>
          </a:solidFill>
          <a:latin typeface="Arial Black" charset="0"/>
          <a:ea typeface="Arial Black" charset="0"/>
          <a:cs typeface="Arial Black" charset="0"/>
        </a:defRPr>
      </a:lvl1pPr>
    </p:titleStyle>
    <p:bodyStyle>
      <a:lvl1pPr marL="548640" marR="0" indent="-548640" algn="l" defTabSz="2194560" rtl="0" eaLnBrk="1" fontAlgn="auto" latinLnBrk="0" hangingPunct="1">
        <a:lnSpc>
          <a:spcPct val="100000"/>
        </a:lnSpc>
        <a:spcBef>
          <a:spcPts val="2400"/>
        </a:spcBef>
        <a:spcAft>
          <a:spcPts val="0"/>
        </a:spcAft>
        <a:buClrTx/>
        <a:buSzTx/>
        <a:buFont typeface="Arial"/>
        <a:buChar char="•"/>
        <a:tabLst/>
        <a:defRPr sz="3600" kern="1200" baseline="0">
          <a:solidFill>
            <a:schemeClr val="tx2">
              <a:lumMod val="75000"/>
            </a:schemeClr>
          </a:solidFill>
          <a:latin typeface="+mn-lt"/>
          <a:ea typeface="+mn-ea"/>
          <a:cs typeface="+mn-cs"/>
        </a:defRPr>
      </a:lvl1pPr>
      <a:lvl2pPr marL="1664971" marR="0" indent="-590551" algn="l" defTabSz="2194560" rtl="0" eaLnBrk="1" fontAlgn="auto" latinLnBrk="0" hangingPunct="1">
        <a:lnSpc>
          <a:spcPct val="100000"/>
        </a:lnSpc>
        <a:spcBef>
          <a:spcPts val="960"/>
        </a:spcBef>
        <a:spcAft>
          <a:spcPts val="0"/>
        </a:spcAft>
        <a:buClrTx/>
        <a:buSzTx/>
        <a:buFont typeface=".AppleSystemUIFont" charset="-120"/>
        <a:buChar char="-"/>
        <a:tabLst/>
        <a:defRPr sz="2880" kern="1200">
          <a:solidFill>
            <a:schemeClr val="tx2">
              <a:lumMod val="75000"/>
            </a:schemeClr>
          </a:solidFill>
          <a:latin typeface="+mn-lt"/>
          <a:ea typeface="+mn-ea"/>
          <a:cs typeface="+mn-cs"/>
        </a:defRPr>
      </a:lvl2pPr>
      <a:lvl3pPr marL="2762251" marR="0" indent="-548640" algn="l" defTabSz="2194560" rtl="0" eaLnBrk="1" fontAlgn="auto" latinLnBrk="0" hangingPunct="1">
        <a:lnSpc>
          <a:spcPct val="100000"/>
        </a:lnSpc>
        <a:spcBef>
          <a:spcPts val="960"/>
        </a:spcBef>
        <a:spcAft>
          <a:spcPts val="0"/>
        </a:spcAft>
        <a:buClrTx/>
        <a:buSzPct val="80000"/>
        <a:buFont typeface="Wingdings" charset="2"/>
        <a:buChar char="§"/>
        <a:tabLst/>
        <a:defRPr sz="2880" kern="1200">
          <a:solidFill>
            <a:schemeClr val="tx2">
              <a:lumMod val="75000"/>
            </a:schemeClr>
          </a:solidFill>
          <a:latin typeface="+mn-lt"/>
          <a:ea typeface="+mn-ea"/>
          <a:cs typeface="+mn-cs"/>
        </a:defRPr>
      </a:lvl3pPr>
      <a:lvl4pPr marL="3855720" marR="0" indent="-544831" algn="l" defTabSz="2194560" rtl="0" eaLnBrk="1" fontAlgn="auto" latinLnBrk="0" hangingPunct="1">
        <a:lnSpc>
          <a:spcPct val="100000"/>
        </a:lnSpc>
        <a:spcBef>
          <a:spcPts val="960"/>
        </a:spcBef>
        <a:spcAft>
          <a:spcPts val="0"/>
        </a:spcAft>
        <a:buClrTx/>
        <a:buSzPct val="80000"/>
        <a:buFont typeface="Courier New" charset="0"/>
        <a:buChar char="o"/>
        <a:tabLst/>
        <a:defRPr sz="2880" kern="1200">
          <a:solidFill>
            <a:schemeClr val="tx2">
              <a:lumMod val="75000"/>
            </a:schemeClr>
          </a:solidFill>
          <a:latin typeface="+mn-lt"/>
          <a:ea typeface="+mn-ea"/>
          <a:cs typeface="+mn-cs"/>
        </a:defRPr>
      </a:lvl4pPr>
      <a:lvl5pPr marL="4953000" marR="0" indent="-548640" algn="l" defTabSz="2194560" rtl="0" eaLnBrk="1" fontAlgn="auto" latinLnBrk="0" hangingPunct="1">
        <a:lnSpc>
          <a:spcPct val="100000"/>
        </a:lnSpc>
        <a:spcBef>
          <a:spcPts val="960"/>
        </a:spcBef>
        <a:spcAft>
          <a:spcPts val="0"/>
        </a:spcAft>
        <a:buClrTx/>
        <a:buSzTx/>
        <a:buFont typeface="Arial"/>
        <a:buChar char="•"/>
        <a:tabLst/>
        <a:defRPr sz="2880" kern="1200" baseline="0">
          <a:solidFill>
            <a:schemeClr val="tx2">
              <a:lumMod val="75000"/>
            </a:schemeClr>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365" userDrawn="1">
          <p15:clr>
            <a:srgbClr val="F26B43"/>
          </p15:clr>
        </p15:guide>
        <p15:guide id="11" pos="461" userDrawn="1">
          <p15:clr>
            <a:srgbClr val="F26B43"/>
          </p15:clr>
        </p15:guide>
        <p15:guide id="12" pos="18413" userDrawn="1">
          <p15:clr>
            <a:srgbClr val="F26B43"/>
          </p15:clr>
        </p15:guide>
        <p15:guide id="14" pos="9216" userDrawn="1">
          <p15:clr>
            <a:srgbClr val="F26B43"/>
          </p15:clr>
        </p15:guide>
        <p15:guide id="16" orient="horz" pos="1574" userDrawn="1">
          <p15:clr>
            <a:srgbClr val="F26B43"/>
          </p15:clr>
        </p15:guide>
        <p15:guide id="17" userDrawn="1">
          <p15:clr>
            <a:srgbClr val="F26B43"/>
          </p15:clr>
        </p15:guide>
        <p15:guide id="18" pos="17971" userDrawn="1">
          <p15:clr>
            <a:srgbClr val="F26B43"/>
          </p15:clr>
        </p15:guide>
        <p15:guide id="19" orient="horz" pos="12442" userDrawn="1">
          <p15:clr>
            <a:srgbClr val="F26B43"/>
          </p15:clr>
        </p15:guide>
        <p15:guide id="20" pos="8986" userDrawn="1">
          <p15:clr>
            <a:srgbClr val="F26B43"/>
          </p15:clr>
        </p15:guide>
        <p15:guide id="21" pos="9466" userDrawn="1">
          <p15:clr>
            <a:srgbClr val="F26B43"/>
          </p15:clr>
        </p15:guide>
        <p15:guide id="23" orient="horz" pos="1958" userDrawn="1">
          <p15:clr>
            <a:srgbClr val="F26B43"/>
          </p15:clr>
        </p15:guide>
        <p15:guide id="24" orient="horz" pos="13421" userDrawn="1">
          <p15:clr>
            <a:srgbClr val="F26B43"/>
          </p15:clr>
        </p15:guide>
        <p15:guide id="25" orient="horz" pos="6912" userDrawn="1">
          <p15:clr>
            <a:srgbClr val="F26B43"/>
          </p15:clr>
        </p15:guide>
        <p15:guide id="26" orient="horz" pos="9619" userDrawn="1">
          <p15:clr>
            <a:srgbClr val="F26B43"/>
          </p15:clr>
        </p15:guide>
        <p15:guide id="27" orient="horz" pos="4589" userDrawn="1">
          <p15:clr>
            <a:srgbClr val="F26B43"/>
          </p15:clr>
        </p15:guide>
        <p15:guide id="28" pos="4838" userDrawn="1">
          <p15:clr>
            <a:srgbClr val="F26B43"/>
          </p15:clr>
        </p15:guide>
        <p15:guide id="29" pos="1359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hyperlink" Target="mailto:zachb0077@gmail.com" TargetMode="External"/><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95954" y="14878529"/>
            <a:ext cx="6560822" cy="5029096"/>
          </a:xfrm>
        </p:spPr>
        <p:txBody>
          <a:bodyPr>
            <a:normAutofit/>
          </a:bodyPr>
          <a:lstStyle/>
          <a:p>
            <a:br>
              <a:rPr lang="en-US" sz="2000" dirty="0">
                <a:solidFill>
                  <a:srgbClr val="333333"/>
                </a:solidFill>
                <a:latin typeface="ArialRoundedMTforSE_Latin"/>
              </a:rPr>
            </a:br>
            <a:endParaRPr lang="en-US" sz="2000" dirty="0"/>
          </a:p>
          <a:p>
            <a:br>
              <a:rPr lang="en-US" sz="2000" dirty="0">
                <a:solidFill>
                  <a:srgbClr val="333333"/>
                </a:solidFill>
                <a:latin typeface="ArialRoundedMTforSE_Latin"/>
              </a:rPr>
            </a:br>
            <a:endParaRPr lang="en-US" sz="1920" dirty="0"/>
          </a:p>
        </p:txBody>
      </p:sp>
      <p:sp>
        <p:nvSpPr>
          <p:cNvPr id="19" name="Content Placeholder 18"/>
          <p:cNvSpPr>
            <a:spLocks noGrp="1"/>
          </p:cNvSpPr>
          <p:nvPr>
            <p:ph idx="19"/>
          </p:nvPr>
        </p:nvSpPr>
        <p:spPr>
          <a:xfrm>
            <a:off x="20730061" y="12326419"/>
            <a:ext cx="4376033" cy="4504256"/>
          </a:xfrm>
        </p:spPr>
        <p:txBody>
          <a:bodyPr>
            <a:normAutofit/>
          </a:bodyPr>
          <a:lstStyle/>
          <a:p>
            <a:r>
              <a:rPr lang="en-US" sz="2400" dirty="0"/>
              <a:t>Though it is easy to be caught up in the high accuracy that the model ultimately achieved, a key issue of </a:t>
            </a:r>
            <a:r>
              <a:rPr lang="en-US" sz="2400" b="1" dirty="0"/>
              <a:t>generalization</a:t>
            </a:r>
            <a:r>
              <a:rPr lang="en-US" sz="2400" dirty="0"/>
              <a:t> still remains. This kind of model would need </a:t>
            </a:r>
            <a:r>
              <a:rPr lang="en-US" sz="2400" b="1" dirty="0"/>
              <a:t>additional training </a:t>
            </a:r>
            <a:r>
              <a:rPr lang="en-US" sz="2400" dirty="0"/>
              <a:t>on a much </a:t>
            </a:r>
            <a:r>
              <a:rPr lang="en-US" sz="2400" b="1" dirty="0"/>
              <a:t>larger dataset </a:t>
            </a:r>
            <a:r>
              <a:rPr lang="en-US" sz="2400" dirty="0"/>
              <a:t>in order to have a chance of adequately generalizing to the wide variety of human faces in existence (outside of just The Rock’s face).</a:t>
            </a:r>
          </a:p>
        </p:txBody>
      </p:sp>
      <p:sp>
        <p:nvSpPr>
          <p:cNvPr id="20" name="Text Placeholder 19"/>
          <p:cNvSpPr>
            <a:spLocks noGrp="1"/>
          </p:cNvSpPr>
          <p:nvPr>
            <p:ph type="body" sz="quarter" idx="20"/>
          </p:nvPr>
        </p:nvSpPr>
        <p:spPr>
          <a:xfrm>
            <a:off x="20741431" y="11565390"/>
            <a:ext cx="6560903" cy="731520"/>
          </a:xfrm>
        </p:spPr>
        <p:txBody>
          <a:bodyPr/>
          <a:lstStyle/>
          <a:p>
            <a:r>
              <a:rPr lang="en-US" sz="3200" dirty="0"/>
              <a:t>Conclusion</a:t>
            </a:r>
          </a:p>
        </p:txBody>
      </p:sp>
      <p:sp>
        <p:nvSpPr>
          <p:cNvPr id="2" name="Date Placeholder 1"/>
          <p:cNvSpPr>
            <a:spLocks noGrp="1"/>
          </p:cNvSpPr>
          <p:nvPr>
            <p:ph type="dt" sz="half" idx="24"/>
          </p:nvPr>
        </p:nvSpPr>
        <p:spPr/>
        <p:txBody>
          <a:bodyPr/>
          <a:lstStyle/>
          <a:p>
            <a:fld id="{E66522BC-7B67-456A-B5FF-FC35F7CDA3A1}" type="datetime3">
              <a:rPr lang="en-US" smtClean="0"/>
              <a:t>2 May 2023</a:t>
            </a:fld>
            <a:endParaRPr lang="en-US" dirty="0"/>
          </a:p>
        </p:txBody>
      </p:sp>
      <p:sp>
        <p:nvSpPr>
          <p:cNvPr id="15" name="Text Placeholder 14"/>
          <p:cNvSpPr>
            <a:spLocks noGrp="1"/>
          </p:cNvSpPr>
          <p:nvPr>
            <p:ph type="body" sz="quarter" idx="14"/>
          </p:nvPr>
        </p:nvSpPr>
        <p:spPr>
          <a:xfrm>
            <a:off x="127765" y="19224268"/>
            <a:ext cx="9398925" cy="1521478"/>
          </a:xfrm>
          <a:noFill/>
        </p:spPr>
        <p:txBody>
          <a:bodyPr/>
          <a:lstStyle/>
          <a:p>
            <a:pPr algn="l">
              <a:spcBef>
                <a:spcPts val="0"/>
              </a:spcBef>
            </a:pPr>
            <a:r>
              <a:rPr lang="en-US" sz="1440" dirty="0">
                <a:solidFill>
                  <a:schemeClr val="tx1"/>
                </a:solidFill>
              </a:rPr>
              <a:t>References</a:t>
            </a:r>
          </a:p>
          <a:p>
            <a:pPr algn="l">
              <a:spcBef>
                <a:spcPts val="0"/>
              </a:spcBef>
            </a:pPr>
            <a:r>
              <a:rPr lang="en-US" sz="1440" dirty="0">
                <a:solidFill>
                  <a:schemeClr val="tx1"/>
                </a:solidFill>
              </a:rPr>
              <a:t>https://</a:t>
            </a:r>
            <a:r>
              <a:rPr lang="en-US" sz="1440" dirty="0" err="1">
                <a:solidFill>
                  <a:schemeClr val="tx1"/>
                </a:solidFill>
              </a:rPr>
              <a:t>commons.wikimedia.org</a:t>
            </a:r>
            <a:r>
              <a:rPr lang="en-US" sz="1440" dirty="0">
                <a:solidFill>
                  <a:schemeClr val="tx1"/>
                </a:solidFill>
              </a:rPr>
              <a:t>/wiki/File:A_photograph_of_an_astronaut_riding_a_horse_2022-08-28.png </a:t>
            </a:r>
          </a:p>
          <a:p>
            <a:pPr algn="l">
              <a:spcBef>
                <a:spcPts val="0"/>
              </a:spcBef>
            </a:pPr>
            <a:r>
              <a:rPr lang="en-US" sz="1440" dirty="0">
                <a:solidFill>
                  <a:schemeClr val="tx1"/>
                </a:solidFill>
              </a:rPr>
              <a:t>https://</a:t>
            </a:r>
            <a:r>
              <a:rPr lang="en-US" sz="1440" dirty="0" err="1">
                <a:solidFill>
                  <a:schemeClr val="tx1"/>
                </a:solidFill>
              </a:rPr>
              <a:t>waxy.org</a:t>
            </a:r>
            <a:r>
              <a:rPr lang="en-US" sz="1440" dirty="0">
                <a:solidFill>
                  <a:schemeClr val="tx1"/>
                </a:solidFill>
              </a:rPr>
              <a:t>/2022/08/exploring-12-million-of-the-images-used-to-train-stable-diffusions-image-generator/ </a:t>
            </a:r>
          </a:p>
          <a:p>
            <a:pPr algn="l">
              <a:spcBef>
                <a:spcPts val="0"/>
              </a:spcBef>
            </a:pPr>
            <a:r>
              <a:rPr lang="en-US" sz="1440" dirty="0">
                <a:solidFill>
                  <a:schemeClr val="tx1"/>
                </a:solidFill>
              </a:rPr>
              <a:t>https://cs231n.github.io/convolutional-networks/</a:t>
            </a:r>
          </a:p>
          <a:p>
            <a:pPr algn="l">
              <a:spcBef>
                <a:spcPts val="0"/>
              </a:spcBef>
            </a:pPr>
            <a:r>
              <a:rPr lang="en-US" sz="1440" dirty="0">
                <a:solidFill>
                  <a:schemeClr val="tx1"/>
                </a:solidFill>
              </a:rPr>
              <a:t>https://</a:t>
            </a:r>
            <a:r>
              <a:rPr lang="en-US" sz="1440" dirty="0" err="1">
                <a:solidFill>
                  <a:schemeClr val="tx1"/>
                </a:solidFill>
              </a:rPr>
              <a:t>developersbreach.com</a:t>
            </a:r>
            <a:r>
              <a:rPr lang="en-US" sz="1440" dirty="0">
                <a:solidFill>
                  <a:schemeClr val="tx1"/>
                </a:solidFill>
              </a:rPr>
              <a:t>/convolution-neural-network-deep-learning/ </a:t>
            </a:r>
          </a:p>
          <a:p>
            <a:pPr algn="l">
              <a:spcBef>
                <a:spcPts val="0"/>
              </a:spcBef>
            </a:pPr>
            <a:r>
              <a:rPr lang="en-US" sz="1440" dirty="0">
                <a:solidFill>
                  <a:schemeClr val="tx1"/>
                </a:solidFill>
              </a:rPr>
              <a:t>https://</a:t>
            </a:r>
            <a:r>
              <a:rPr lang="en-US" sz="1440" dirty="0" err="1">
                <a:solidFill>
                  <a:schemeClr val="tx1"/>
                </a:solidFill>
              </a:rPr>
              <a:t>www.youtube.com</a:t>
            </a:r>
            <a:r>
              <a:rPr lang="en-US" sz="1440" dirty="0">
                <a:solidFill>
                  <a:schemeClr val="tx1"/>
                </a:solidFill>
              </a:rPr>
              <a:t>/</a:t>
            </a:r>
            <a:r>
              <a:rPr lang="en-US" sz="1440" dirty="0" err="1">
                <a:solidFill>
                  <a:schemeClr val="tx1"/>
                </a:solidFill>
              </a:rPr>
              <a:t>watch?v</a:t>
            </a:r>
            <a:r>
              <a:rPr lang="en-US" sz="1440" dirty="0">
                <a:solidFill>
                  <a:schemeClr val="tx1"/>
                </a:solidFill>
              </a:rPr>
              <a:t>=</a:t>
            </a:r>
            <a:r>
              <a:rPr lang="en-US" sz="1440" dirty="0" err="1">
                <a:solidFill>
                  <a:schemeClr val="tx1"/>
                </a:solidFill>
              </a:rPr>
              <a:t>sDDjJRnnHao</a:t>
            </a:r>
            <a:endParaRPr lang="en-US" sz="1440" dirty="0">
              <a:solidFill>
                <a:schemeClr val="tx1"/>
              </a:solidFill>
            </a:endParaRPr>
          </a:p>
        </p:txBody>
      </p:sp>
      <p:sp>
        <p:nvSpPr>
          <p:cNvPr id="13" name="Title 12"/>
          <p:cNvSpPr>
            <a:spLocks noGrp="1"/>
          </p:cNvSpPr>
          <p:nvPr>
            <p:ph type="title"/>
          </p:nvPr>
        </p:nvSpPr>
        <p:spPr>
          <a:xfrm>
            <a:off x="7680960" y="350448"/>
            <a:ext cx="13898880" cy="1932438"/>
          </a:xfrm>
        </p:spPr>
        <p:txBody>
          <a:bodyPr>
            <a:normAutofit/>
          </a:bodyPr>
          <a:lstStyle/>
          <a:p>
            <a:r>
              <a:rPr lang="en-US" dirty="0"/>
              <a:t>Doppelganger Detection: Identifying Fake Faces Generated by Stable Diffusion</a:t>
            </a:r>
          </a:p>
        </p:txBody>
      </p:sp>
      <p:sp>
        <p:nvSpPr>
          <p:cNvPr id="24" name="Text Placeholder 23"/>
          <p:cNvSpPr>
            <a:spLocks noGrp="1"/>
          </p:cNvSpPr>
          <p:nvPr>
            <p:ph type="body" sz="quarter" idx="28"/>
          </p:nvPr>
        </p:nvSpPr>
        <p:spPr>
          <a:xfrm>
            <a:off x="895954" y="1735180"/>
            <a:ext cx="27813000" cy="1164933"/>
          </a:xfrm>
        </p:spPr>
        <p:txBody>
          <a:bodyPr/>
          <a:lstStyle/>
          <a:p>
            <a:pPr>
              <a:spcBef>
                <a:spcPts val="0"/>
              </a:spcBef>
            </a:pPr>
            <a:r>
              <a:rPr lang="en-US" dirty="0"/>
              <a:t>Zachary Blumenfeld (ASPIRE Intern)</a:t>
            </a:r>
          </a:p>
          <a:p>
            <a:pPr>
              <a:spcBef>
                <a:spcPts val="0"/>
              </a:spcBef>
            </a:pPr>
            <a:r>
              <a:rPr lang="en-US" dirty="0"/>
              <a:t>Mentors: Katie </a:t>
            </a:r>
            <a:r>
              <a:rPr lang="en-US" dirty="0" err="1"/>
              <a:t>Zaback</a:t>
            </a:r>
            <a:r>
              <a:rPr lang="en-US" dirty="0"/>
              <a:t> (AMDS/A4I) and Morgan Mango (AOS/QCR) at JHUAPL</a:t>
            </a:r>
          </a:p>
        </p:txBody>
      </p:sp>
      <p:sp>
        <p:nvSpPr>
          <p:cNvPr id="28" name="Text Placeholder 15"/>
          <p:cNvSpPr txBox="1">
            <a:spLocks/>
          </p:cNvSpPr>
          <p:nvPr/>
        </p:nvSpPr>
        <p:spPr>
          <a:xfrm>
            <a:off x="4639442" y="5278972"/>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29" name="Content Placeholder 16"/>
          <p:cNvSpPr txBox="1">
            <a:spLocks/>
          </p:cNvSpPr>
          <p:nvPr/>
        </p:nvSpPr>
        <p:spPr>
          <a:xfrm>
            <a:off x="11798096" y="4279661"/>
            <a:ext cx="6517684"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0" name="Text Placeholder 17"/>
          <p:cNvSpPr txBox="1">
            <a:spLocks/>
          </p:cNvSpPr>
          <p:nvPr/>
        </p:nvSpPr>
        <p:spPr>
          <a:xfrm>
            <a:off x="11798006" y="3548140"/>
            <a:ext cx="6517774"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1" name="Content Placeholder 18"/>
          <p:cNvSpPr txBox="1">
            <a:spLocks/>
          </p:cNvSpPr>
          <p:nvPr/>
        </p:nvSpPr>
        <p:spPr>
          <a:xfrm>
            <a:off x="18927040" y="4247008"/>
            <a:ext cx="6531038"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2" name="Text Placeholder 19"/>
          <p:cNvSpPr txBox="1">
            <a:spLocks/>
          </p:cNvSpPr>
          <p:nvPr/>
        </p:nvSpPr>
        <p:spPr>
          <a:xfrm>
            <a:off x="18926955" y="3515486"/>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3" name="Content Placeholder 13"/>
          <p:cNvSpPr txBox="1">
            <a:spLocks/>
          </p:cNvSpPr>
          <p:nvPr/>
        </p:nvSpPr>
        <p:spPr>
          <a:xfrm>
            <a:off x="1174732" y="4451402"/>
            <a:ext cx="6560822" cy="9655052"/>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pPr marL="342900" indent="-342900">
              <a:buFont typeface="Arial" panose="020B0604020202020204" pitchFamily="34" charset="0"/>
              <a:buChar char="•"/>
            </a:pPr>
            <a:endParaRPr lang="en-US" sz="1920" dirty="0"/>
          </a:p>
        </p:txBody>
      </p:sp>
      <p:sp>
        <p:nvSpPr>
          <p:cNvPr id="34" name="Text Placeholder 15"/>
          <p:cNvSpPr txBox="1">
            <a:spLocks/>
          </p:cNvSpPr>
          <p:nvPr/>
        </p:nvSpPr>
        <p:spPr>
          <a:xfrm>
            <a:off x="937013" y="2947807"/>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3200" dirty="0"/>
              <a:t>Background</a:t>
            </a:r>
          </a:p>
        </p:txBody>
      </p:sp>
      <p:sp>
        <p:nvSpPr>
          <p:cNvPr id="36" name="Text Placeholder 17"/>
          <p:cNvSpPr txBox="1">
            <a:spLocks/>
          </p:cNvSpPr>
          <p:nvPr/>
        </p:nvSpPr>
        <p:spPr>
          <a:xfrm>
            <a:off x="9526690" y="2950066"/>
            <a:ext cx="975395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3200" dirty="0"/>
              <a:t>Proposed Solution: Convolutional Neural Network</a:t>
            </a:r>
          </a:p>
        </p:txBody>
      </p:sp>
      <p:sp>
        <p:nvSpPr>
          <p:cNvPr id="37" name="Content Placeholder 18"/>
          <p:cNvSpPr txBox="1">
            <a:spLocks/>
          </p:cNvSpPr>
          <p:nvPr/>
        </p:nvSpPr>
        <p:spPr>
          <a:xfrm>
            <a:off x="20567759" y="3948766"/>
            <a:ext cx="2166575" cy="5413625"/>
          </a:xfrm>
          <a:prstGeom prst="rect">
            <a:avLst/>
          </a:prstGeom>
          <a:ln>
            <a:noFill/>
          </a:ln>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pPr marL="91440">
              <a:spcBef>
                <a:spcPts val="3400"/>
              </a:spcBef>
            </a:pPr>
            <a:r>
              <a:rPr lang="en-US" sz="2400" dirty="0"/>
              <a:t>The finalized model can be expected to correctly predict at least </a:t>
            </a:r>
            <a:r>
              <a:rPr lang="en-US" sz="2400" b="1" dirty="0"/>
              <a:t>9 out of 10 times </a:t>
            </a:r>
            <a:r>
              <a:rPr lang="en-US" sz="2400" dirty="0"/>
              <a:t>if a particular one of the 574 images (used for both training and validation) is real or fake. </a:t>
            </a:r>
          </a:p>
        </p:txBody>
      </p:sp>
      <p:sp>
        <p:nvSpPr>
          <p:cNvPr id="38" name="Text Placeholder 19"/>
          <p:cNvSpPr txBox="1">
            <a:spLocks/>
          </p:cNvSpPr>
          <p:nvPr/>
        </p:nvSpPr>
        <p:spPr>
          <a:xfrm>
            <a:off x="20824523" y="2944384"/>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3200" dirty="0"/>
              <a:t>Results</a:t>
            </a:r>
          </a:p>
        </p:txBody>
      </p:sp>
      <p:sp>
        <p:nvSpPr>
          <p:cNvPr id="39" name="Text Placeholder 14"/>
          <p:cNvSpPr txBox="1">
            <a:spLocks/>
          </p:cNvSpPr>
          <p:nvPr/>
        </p:nvSpPr>
        <p:spPr>
          <a:xfrm>
            <a:off x="147242" y="18339894"/>
            <a:ext cx="8273447" cy="940526"/>
          </a:xfrm>
          <a:prstGeom prst="rect">
            <a:avLst/>
          </a:prstGeom>
          <a:noFill/>
          <a:ln w="19050">
            <a:noFill/>
          </a:ln>
        </p:spPr>
        <p:txBody>
          <a:bodyPr vert="horz" lIns="0" tIns="0" rIns="0" bIns="0" rtlCol="0" anchor="ctr">
            <a:noAutofit/>
          </a:bodyPr>
          <a:lstStyle>
            <a:lvl1pPr marL="0" marR="0" indent="0" algn="ctr"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bg1"/>
                </a:solidFill>
                <a:latin typeface="+mn-lt"/>
                <a:ea typeface="+mn-ea"/>
                <a:cs typeface="+mn-cs"/>
              </a:defRPr>
            </a:lvl1pPr>
            <a:lvl2pPr marL="1371600" marR="0" indent="0" algn="ctr" defTabSz="3657600" rtl="0" eaLnBrk="1" fontAlgn="auto" latinLnBrk="0" hangingPunct="1">
              <a:lnSpc>
                <a:spcPct val="100000"/>
              </a:lnSpc>
              <a:spcBef>
                <a:spcPts val="1600"/>
              </a:spcBef>
              <a:spcAft>
                <a:spcPts val="0"/>
              </a:spcAft>
              <a:buClrTx/>
              <a:buSzTx/>
              <a:buFont typeface=".AppleSystemUIFont" charset="-120"/>
              <a:buNone/>
              <a:tabLst/>
              <a:defRPr sz="5400" kern="1200">
                <a:solidFill>
                  <a:schemeClr val="tx2">
                    <a:lumMod val="75000"/>
                  </a:schemeClr>
                </a:solidFill>
                <a:latin typeface="+mn-lt"/>
                <a:ea typeface="+mn-ea"/>
                <a:cs typeface="+mn-cs"/>
              </a:defRPr>
            </a:lvl2pPr>
            <a:lvl3pPr marL="2743200" marR="0" indent="0" algn="ctr" defTabSz="3657600" rtl="0" eaLnBrk="1" fontAlgn="auto" latinLnBrk="0" hangingPunct="1">
              <a:lnSpc>
                <a:spcPct val="100000"/>
              </a:lnSpc>
              <a:spcBef>
                <a:spcPts val="1600"/>
              </a:spcBef>
              <a:spcAft>
                <a:spcPts val="0"/>
              </a:spcAft>
              <a:buClrTx/>
              <a:buSzPct val="80000"/>
              <a:buFont typeface="Wingdings" charset="2"/>
              <a:buNone/>
              <a:tabLst/>
              <a:defRPr sz="5400" kern="1200">
                <a:solidFill>
                  <a:schemeClr val="tx2">
                    <a:lumMod val="75000"/>
                  </a:schemeClr>
                </a:solidFill>
                <a:latin typeface="+mn-lt"/>
                <a:ea typeface="+mn-ea"/>
                <a:cs typeface="+mn-cs"/>
              </a:defRPr>
            </a:lvl3pPr>
            <a:lvl4pPr marL="4114800" marR="0" indent="0" algn="ctr" defTabSz="3657600" rtl="0" eaLnBrk="1" fontAlgn="auto" latinLnBrk="0" hangingPunct="1">
              <a:lnSpc>
                <a:spcPct val="100000"/>
              </a:lnSpc>
              <a:spcBef>
                <a:spcPts val="1600"/>
              </a:spcBef>
              <a:spcAft>
                <a:spcPts val="0"/>
              </a:spcAft>
              <a:buClrTx/>
              <a:buSzPct val="80000"/>
              <a:buFont typeface="Courier New" charset="0"/>
              <a:buNone/>
              <a:tabLst/>
              <a:defRPr sz="5400" kern="1200">
                <a:solidFill>
                  <a:schemeClr val="tx2">
                    <a:lumMod val="75000"/>
                  </a:schemeClr>
                </a:solidFill>
                <a:latin typeface="+mn-lt"/>
                <a:ea typeface="+mn-ea"/>
                <a:cs typeface="+mn-cs"/>
              </a:defRPr>
            </a:lvl4pPr>
            <a:lvl5pPr marL="5486400" marR="0" indent="0" algn="ctr" defTabSz="3657600" rtl="0" eaLnBrk="1" fontAlgn="auto" latinLnBrk="0" hangingPunct="1">
              <a:lnSpc>
                <a:spcPct val="100000"/>
              </a:lnSpc>
              <a:spcBef>
                <a:spcPts val="1600"/>
              </a:spcBef>
              <a:spcAft>
                <a:spcPts val="0"/>
              </a:spcAft>
              <a:buClrTx/>
              <a:buSzTx/>
              <a:buFont typeface="Arial"/>
              <a:buNone/>
              <a:tabLst/>
              <a:defRPr sz="54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pPr algn="l">
              <a:spcBef>
                <a:spcPts val="0"/>
              </a:spcBef>
            </a:pPr>
            <a:r>
              <a:rPr lang="en-US" sz="1440" dirty="0">
                <a:solidFill>
                  <a:schemeClr val="tx1"/>
                </a:solidFill>
              </a:rPr>
              <a:t>Acknowledgements:</a:t>
            </a:r>
          </a:p>
          <a:p>
            <a:pPr algn="l">
              <a:spcBef>
                <a:spcPts val="0"/>
              </a:spcBef>
            </a:pPr>
            <a:r>
              <a:rPr lang="en-US" sz="1440" dirty="0">
                <a:solidFill>
                  <a:schemeClr val="tx1"/>
                </a:solidFill>
              </a:rPr>
              <a:t>A HUGE “Thank You” to both of my mentors, Katie </a:t>
            </a:r>
            <a:r>
              <a:rPr lang="en-US" sz="1440" dirty="0" err="1">
                <a:solidFill>
                  <a:schemeClr val="tx1"/>
                </a:solidFill>
              </a:rPr>
              <a:t>Zaback</a:t>
            </a:r>
            <a:r>
              <a:rPr lang="en-US" sz="1440" dirty="0">
                <a:solidFill>
                  <a:schemeClr val="tx1"/>
                </a:solidFill>
              </a:rPr>
              <a:t> and Morgan Mango</a:t>
            </a:r>
          </a:p>
          <a:p>
            <a:pPr algn="l">
              <a:spcBef>
                <a:spcPts val="0"/>
              </a:spcBef>
            </a:pPr>
            <a:r>
              <a:rPr lang="en-US" sz="1440" dirty="0">
                <a:solidFill>
                  <a:schemeClr val="tx1"/>
                </a:solidFill>
              </a:rPr>
              <a:t>This project would not have been possible without you, thank you.</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8803" y="342053"/>
            <a:ext cx="2535054" cy="2627710"/>
          </a:xfrm>
          <a:prstGeom prst="rect">
            <a:avLst/>
          </a:prstGeom>
        </p:spPr>
      </p:pic>
      <p:sp>
        <p:nvSpPr>
          <p:cNvPr id="6" name="TextBox 5">
            <a:extLst>
              <a:ext uri="{FF2B5EF4-FFF2-40B4-BE49-F238E27FC236}">
                <a16:creationId xmlns:a16="http://schemas.microsoft.com/office/drawing/2014/main" id="{C1630587-58F9-F34D-B193-BAD1CF357E52}"/>
              </a:ext>
            </a:extLst>
          </p:cNvPr>
          <p:cNvSpPr txBox="1"/>
          <p:nvPr/>
        </p:nvSpPr>
        <p:spPr>
          <a:xfrm>
            <a:off x="12380757" y="4651517"/>
            <a:ext cx="184731" cy="276999"/>
          </a:xfrm>
          <a:prstGeom prst="rect">
            <a:avLst/>
          </a:prstGeom>
          <a:noFill/>
          <a:ln w="19050">
            <a:noFill/>
          </a:ln>
        </p:spPr>
        <p:txBody>
          <a:bodyPr wrap="none" rtlCol="0">
            <a:spAutoFit/>
          </a:bodyPr>
          <a:lstStyle/>
          <a:p>
            <a:endParaRPr lang="en-US" sz="1200" dirty="0" err="1">
              <a:solidFill>
                <a:schemeClr val="tx2">
                  <a:lumMod val="75000"/>
                </a:schemeClr>
              </a:solidFill>
            </a:endParaRPr>
          </a:p>
        </p:txBody>
      </p:sp>
      <p:sp>
        <p:nvSpPr>
          <p:cNvPr id="40" name="Text Placeholder 17"/>
          <p:cNvSpPr>
            <a:spLocks noGrp="1"/>
          </p:cNvSpPr>
          <p:nvPr>
            <p:ph type="body" sz="quarter" idx="18"/>
          </p:nvPr>
        </p:nvSpPr>
        <p:spPr>
          <a:xfrm>
            <a:off x="1174732" y="12056661"/>
            <a:ext cx="6517774" cy="731520"/>
          </a:xfrm>
        </p:spPr>
        <p:txBody>
          <a:bodyPr/>
          <a:lstStyle/>
          <a:p>
            <a:r>
              <a:rPr lang="en-US" sz="3200" dirty="0"/>
              <a:t>Objective</a:t>
            </a:r>
          </a:p>
        </p:txBody>
      </p:sp>
      <p:sp>
        <p:nvSpPr>
          <p:cNvPr id="5" name="Content Placeholder 16">
            <a:extLst>
              <a:ext uri="{FF2B5EF4-FFF2-40B4-BE49-F238E27FC236}">
                <a16:creationId xmlns:a16="http://schemas.microsoft.com/office/drawing/2014/main" id="{6A1AD85E-BFBC-85BE-98DC-64B7F1C1B49B}"/>
              </a:ext>
            </a:extLst>
          </p:cNvPr>
          <p:cNvSpPr txBox="1">
            <a:spLocks/>
          </p:cNvSpPr>
          <p:nvPr/>
        </p:nvSpPr>
        <p:spPr>
          <a:xfrm>
            <a:off x="826765" y="15016666"/>
            <a:ext cx="6517684"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2400" dirty="0"/>
          </a:p>
        </p:txBody>
      </p:sp>
      <p:pic>
        <p:nvPicPr>
          <p:cNvPr id="7" name="Picture 6">
            <a:extLst>
              <a:ext uri="{FF2B5EF4-FFF2-40B4-BE49-F238E27FC236}">
                <a16:creationId xmlns:a16="http://schemas.microsoft.com/office/drawing/2014/main" id="{6F69E2C4-FF3D-67A2-8B1D-BDFB13D268D1}"/>
              </a:ext>
            </a:extLst>
          </p:cNvPr>
          <p:cNvPicPr>
            <a:picLocks noChangeAspect="1"/>
          </p:cNvPicPr>
          <p:nvPr/>
        </p:nvPicPr>
        <p:blipFill rotWithShape="1">
          <a:blip r:embed="rId3"/>
          <a:srcRect l="8955" t="3413" r="5033" b="5540"/>
          <a:stretch/>
        </p:blipFill>
        <p:spPr>
          <a:xfrm>
            <a:off x="8582768" y="3847686"/>
            <a:ext cx="11845878" cy="7031736"/>
          </a:xfrm>
          <a:prstGeom prst="rect">
            <a:avLst/>
          </a:prstGeom>
        </p:spPr>
      </p:pic>
      <p:pic>
        <p:nvPicPr>
          <p:cNvPr id="9" name="Picture 8">
            <a:extLst>
              <a:ext uri="{FF2B5EF4-FFF2-40B4-BE49-F238E27FC236}">
                <a16:creationId xmlns:a16="http://schemas.microsoft.com/office/drawing/2014/main" id="{B2653EDD-9399-FFD2-080F-2DB5F7EE60CF}"/>
              </a:ext>
            </a:extLst>
          </p:cNvPr>
          <p:cNvPicPr>
            <a:picLocks noChangeAspect="1"/>
          </p:cNvPicPr>
          <p:nvPr/>
        </p:nvPicPr>
        <p:blipFill>
          <a:blip r:embed="rId4"/>
          <a:stretch>
            <a:fillRect/>
          </a:stretch>
        </p:blipFill>
        <p:spPr>
          <a:xfrm>
            <a:off x="170206" y="3942326"/>
            <a:ext cx="8273448" cy="4534818"/>
          </a:xfrm>
          <a:prstGeom prst="rect">
            <a:avLst/>
          </a:prstGeom>
        </p:spPr>
      </p:pic>
      <p:pic>
        <p:nvPicPr>
          <p:cNvPr id="11" name="Picture 10">
            <a:extLst>
              <a:ext uri="{FF2B5EF4-FFF2-40B4-BE49-F238E27FC236}">
                <a16:creationId xmlns:a16="http://schemas.microsoft.com/office/drawing/2014/main" id="{69AD9E5E-A106-15FE-8DA4-18829B0D1AC6}"/>
              </a:ext>
            </a:extLst>
          </p:cNvPr>
          <p:cNvPicPr>
            <a:picLocks noChangeAspect="1"/>
          </p:cNvPicPr>
          <p:nvPr/>
        </p:nvPicPr>
        <p:blipFill>
          <a:blip r:embed="rId5"/>
          <a:stretch>
            <a:fillRect/>
          </a:stretch>
        </p:blipFill>
        <p:spPr>
          <a:xfrm>
            <a:off x="522525" y="12573557"/>
            <a:ext cx="8178666" cy="4534818"/>
          </a:xfrm>
          <a:prstGeom prst="rect">
            <a:avLst/>
          </a:prstGeom>
        </p:spPr>
      </p:pic>
      <p:sp>
        <p:nvSpPr>
          <p:cNvPr id="42" name="Content Placeholder 18">
            <a:extLst>
              <a:ext uri="{FF2B5EF4-FFF2-40B4-BE49-F238E27FC236}">
                <a16:creationId xmlns:a16="http://schemas.microsoft.com/office/drawing/2014/main" id="{295A633B-D02A-0DEA-A92C-09B64F792005}"/>
              </a:ext>
            </a:extLst>
          </p:cNvPr>
          <p:cNvSpPr txBox="1">
            <a:spLocks/>
          </p:cNvSpPr>
          <p:nvPr/>
        </p:nvSpPr>
        <p:spPr>
          <a:xfrm>
            <a:off x="783963" y="8389350"/>
            <a:ext cx="6531038" cy="3667311"/>
          </a:xfrm>
          <a:prstGeom prst="rect">
            <a:avLst/>
          </a:prstGeom>
          <a:ln>
            <a:noFill/>
          </a:ln>
        </p:spPr>
        <p:txBody>
          <a:bodyPr vert="horz" lIns="0" tIns="0" rIns="0" bIns="0" rtlCol="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3360" kern="1200" baseline="0">
                <a:solidFill>
                  <a:schemeClr val="tx2">
                    <a:lumMod val="75000"/>
                  </a:schemeClr>
                </a:solidFill>
                <a:latin typeface="+mn-lt"/>
                <a:ea typeface="+mn-ea"/>
                <a:cs typeface="+mn-cs"/>
              </a:defRPr>
            </a:lvl1pPr>
            <a:lvl2pPr marL="822960" marR="0" indent="0" algn="l" defTabSz="2194560" rtl="0" eaLnBrk="1" fontAlgn="auto" latinLnBrk="0" hangingPunct="1">
              <a:lnSpc>
                <a:spcPct val="100000"/>
              </a:lnSpc>
              <a:spcBef>
                <a:spcPts val="960"/>
              </a:spcBef>
              <a:spcAft>
                <a:spcPts val="0"/>
              </a:spcAft>
              <a:buClrTx/>
              <a:buSzTx/>
              <a:buFont typeface=".AppleSystemUIFont" charset="-120"/>
              <a:buNone/>
              <a:tabLst/>
              <a:defRPr sz="2880" kern="1200">
                <a:solidFill>
                  <a:schemeClr val="tx2">
                    <a:lumMod val="75000"/>
                  </a:schemeClr>
                </a:solidFill>
                <a:latin typeface="+mn-lt"/>
                <a:ea typeface="+mn-ea"/>
                <a:cs typeface="+mn-cs"/>
              </a:defRPr>
            </a:lvl2pPr>
            <a:lvl3pPr marL="1645920" marR="0" indent="0" algn="l" defTabSz="2194560" rtl="0" eaLnBrk="1" fontAlgn="auto" latinLnBrk="0" hangingPunct="1">
              <a:lnSpc>
                <a:spcPct val="100000"/>
              </a:lnSpc>
              <a:spcBef>
                <a:spcPts val="960"/>
              </a:spcBef>
              <a:spcAft>
                <a:spcPts val="0"/>
              </a:spcAft>
              <a:buClrTx/>
              <a:buSzPct val="80000"/>
              <a:buFont typeface="Wingdings" charset="2"/>
              <a:buNone/>
              <a:tabLst/>
              <a:defRPr sz="2880" kern="1200">
                <a:solidFill>
                  <a:schemeClr val="tx2">
                    <a:lumMod val="75000"/>
                  </a:schemeClr>
                </a:solidFill>
                <a:latin typeface="+mn-lt"/>
                <a:ea typeface="+mn-ea"/>
                <a:cs typeface="+mn-cs"/>
              </a:defRPr>
            </a:lvl3pPr>
            <a:lvl4pPr marL="2468880" marR="0" indent="0" algn="l" defTabSz="2194560" rtl="0" eaLnBrk="1" fontAlgn="auto" latinLnBrk="0" hangingPunct="1">
              <a:lnSpc>
                <a:spcPct val="100000"/>
              </a:lnSpc>
              <a:spcBef>
                <a:spcPts val="960"/>
              </a:spcBef>
              <a:spcAft>
                <a:spcPts val="0"/>
              </a:spcAft>
              <a:buClrTx/>
              <a:buSzPct val="80000"/>
              <a:buFont typeface="Courier New" charset="0"/>
              <a:buNone/>
              <a:tabLst/>
              <a:defRPr sz="2880" kern="1200">
                <a:solidFill>
                  <a:schemeClr val="tx2">
                    <a:lumMod val="75000"/>
                  </a:schemeClr>
                </a:solidFill>
                <a:latin typeface="+mn-lt"/>
                <a:ea typeface="+mn-ea"/>
                <a:cs typeface="+mn-cs"/>
              </a:defRPr>
            </a:lvl4pPr>
            <a:lvl5pPr marL="3291840" marR="0" indent="0" algn="l" defTabSz="2194560" rtl="0" eaLnBrk="1" fontAlgn="auto" latinLnBrk="0" hangingPunct="1">
              <a:lnSpc>
                <a:spcPct val="100000"/>
              </a:lnSpc>
              <a:spcBef>
                <a:spcPts val="960"/>
              </a:spcBef>
              <a:spcAft>
                <a:spcPts val="0"/>
              </a:spcAft>
              <a:buClrTx/>
              <a:buSzTx/>
              <a:buFont typeface="Arial"/>
              <a:buNone/>
              <a:tabLst/>
              <a:defRPr sz="2880" kern="1200" baseline="0">
                <a:solidFill>
                  <a:schemeClr val="tx2">
                    <a:lumMod val="75000"/>
                  </a:schemeClr>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a:lstStyle>
          <a:p>
            <a:pPr marL="91440"/>
            <a:r>
              <a:rPr lang="en-US" sz="2400" dirty="0"/>
              <a:t>Stable diffusion is a recent, popular </a:t>
            </a:r>
            <a:r>
              <a:rPr lang="en-US" sz="2400" b="1" dirty="0"/>
              <a:t>text-to-image generation </a:t>
            </a:r>
            <a:r>
              <a:rPr lang="en-US" sz="2400" dirty="0"/>
              <a:t>model. The use of Stable Diffusion is </a:t>
            </a:r>
            <a:r>
              <a:rPr lang="en-US" sz="2400" b="1" dirty="0"/>
              <a:t>free and open source</a:t>
            </a:r>
            <a:r>
              <a:rPr lang="en-US" sz="2400" dirty="0"/>
              <a:t>, and quality of generated photos can be photorealistic – sometime indistinguishable from reality for the human eye. The use of such image generation techniques could pose a </a:t>
            </a:r>
            <a:r>
              <a:rPr lang="en-US" sz="2400" b="1" dirty="0"/>
              <a:t>threat</a:t>
            </a:r>
            <a:r>
              <a:rPr lang="en-US" sz="2400" dirty="0"/>
              <a:t> in the hands of a malicious party, especially </a:t>
            </a:r>
            <a:r>
              <a:rPr lang="en-US" sz="2400" b="1" dirty="0"/>
              <a:t>if used to create realistic fake human faces</a:t>
            </a:r>
            <a:r>
              <a:rPr lang="en-US" sz="2400" dirty="0"/>
              <a:t>. </a:t>
            </a:r>
          </a:p>
        </p:txBody>
      </p:sp>
      <p:pic>
        <p:nvPicPr>
          <p:cNvPr id="45" name="Picture 44">
            <a:extLst>
              <a:ext uri="{FF2B5EF4-FFF2-40B4-BE49-F238E27FC236}">
                <a16:creationId xmlns:a16="http://schemas.microsoft.com/office/drawing/2014/main" id="{38456DC4-97B0-1C30-9320-63B2D14E16C7}"/>
              </a:ext>
            </a:extLst>
          </p:cNvPr>
          <p:cNvPicPr>
            <a:picLocks noChangeAspect="1"/>
          </p:cNvPicPr>
          <p:nvPr/>
        </p:nvPicPr>
        <p:blipFill>
          <a:blip r:embed="rId6"/>
          <a:stretch>
            <a:fillRect/>
          </a:stretch>
        </p:blipFill>
        <p:spPr>
          <a:xfrm>
            <a:off x="22692376" y="2824261"/>
            <a:ext cx="6359407" cy="8020144"/>
          </a:xfrm>
          <a:prstGeom prst="rect">
            <a:avLst/>
          </a:prstGeom>
        </p:spPr>
      </p:pic>
      <p:pic>
        <p:nvPicPr>
          <p:cNvPr id="46" name="Picture 45">
            <a:extLst>
              <a:ext uri="{FF2B5EF4-FFF2-40B4-BE49-F238E27FC236}">
                <a16:creationId xmlns:a16="http://schemas.microsoft.com/office/drawing/2014/main" id="{8CE3C802-EDCF-0CEF-7DF7-08FE2472DDE8}"/>
              </a:ext>
            </a:extLst>
          </p:cNvPr>
          <p:cNvPicPr>
            <a:picLocks noChangeAspect="1"/>
          </p:cNvPicPr>
          <p:nvPr/>
        </p:nvPicPr>
        <p:blipFill>
          <a:blip r:embed="rId7"/>
          <a:stretch>
            <a:fillRect/>
          </a:stretch>
        </p:blipFill>
        <p:spPr>
          <a:xfrm>
            <a:off x="25501954" y="5954885"/>
            <a:ext cx="3591787" cy="1979863"/>
          </a:xfrm>
          <a:prstGeom prst="rect">
            <a:avLst/>
          </a:prstGeom>
        </p:spPr>
      </p:pic>
      <p:pic>
        <p:nvPicPr>
          <p:cNvPr id="48" name="Picture 47">
            <a:extLst>
              <a:ext uri="{FF2B5EF4-FFF2-40B4-BE49-F238E27FC236}">
                <a16:creationId xmlns:a16="http://schemas.microsoft.com/office/drawing/2014/main" id="{400E2DE6-2626-7A35-C014-87ECC137289A}"/>
              </a:ext>
            </a:extLst>
          </p:cNvPr>
          <p:cNvPicPr>
            <a:picLocks noChangeAspect="1"/>
          </p:cNvPicPr>
          <p:nvPr/>
        </p:nvPicPr>
        <p:blipFill>
          <a:blip r:embed="rId8"/>
          <a:stretch>
            <a:fillRect/>
          </a:stretch>
        </p:blipFill>
        <p:spPr>
          <a:xfrm>
            <a:off x="25388860" y="12991541"/>
            <a:ext cx="3662923" cy="3513923"/>
          </a:xfrm>
          <a:prstGeom prst="rect">
            <a:avLst/>
          </a:prstGeom>
        </p:spPr>
      </p:pic>
      <p:pic>
        <p:nvPicPr>
          <p:cNvPr id="3" name="Picture 2">
            <a:extLst>
              <a:ext uri="{FF2B5EF4-FFF2-40B4-BE49-F238E27FC236}">
                <a16:creationId xmlns:a16="http://schemas.microsoft.com/office/drawing/2014/main" id="{E282FFE0-BF11-6434-5665-0975F422BF50}"/>
              </a:ext>
            </a:extLst>
          </p:cNvPr>
          <p:cNvPicPr>
            <a:picLocks noChangeAspect="1"/>
          </p:cNvPicPr>
          <p:nvPr/>
        </p:nvPicPr>
        <p:blipFill>
          <a:blip r:embed="rId9"/>
          <a:stretch>
            <a:fillRect/>
          </a:stretch>
        </p:blipFill>
        <p:spPr>
          <a:xfrm>
            <a:off x="8625596" y="12500903"/>
            <a:ext cx="11556140" cy="6689027"/>
          </a:xfrm>
          <a:prstGeom prst="rect">
            <a:avLst/>
          </a:prstGeom>
        </p:spPr>
      </p:pic>
      <p:sp>
        <p:nvSpPr>
          <p:cNvPr id="10" name="TextBox 9">
            <a:extLst>
              <a:ext uri="{FF2B5EF4-FFF2-40B4-BE49-F238E27FC236}">
                <a16:creationId xmlns:a16="http://schemas.microsoft.com/office/drawing/2014/main" id="{E2AA30D0-F111-23A9-F2EA-BCC868E09875}"/>
              </a:ext>
            </a:extLst>
          </p:cNvPr>
          <p:cNvSpPr txBox="1"/>
          <p:nvPr/>
        </p:nvSpPr>
        <p:spPr>
          <a:xfrm>
            <a:off x="9634315" y="10858445"/>
            <a:ext cx="10097882" cy="1608120"/>
          </a:xfrm>
          <a:prstGeom prst="rect">
            <a:avLst/>
          </a:prstGeom>
          <a:solidFill>
            <a:schemeClr val="bg1"/>
          </a:solidFill>
          <a:ln w="19050">
            <a:noFill/>
          </a:ln>
        </p:spPr>
        <p:txBody>
          <a:bodyPr wrap="square">
            <a:noAutofit/>
          </a:bodyPr>
          <a:lstStyle/>
          <a:p>
            <a:r>
              <a:rPr lang="en-US" sz="2400" dirty="0">
                <a:solidFill>
                  <a:schemeClr val="tx2">
                    <a:lumMod val="75000"/>
                  </a:schemeClr>
                </a:solidFill>
              </a:rPr>
              <a:t>Two categories of photos (”</a:t>
            </a:r>
            <a:r>
              <a:rPr lang="en-US" sz="2400" dirty="0" err="1">
                <a:solidFill>
                  <a:schemeClr val="tx2">
                    <a:lumMod val="75000"/>
                  </a:schemeClr>
                </a:solidFill>
              </a:rPr>
              <a:t>Real_Rock</a:t>
            </a:r>
            <a:r>
              <a:rPr lang="en-US" sz="2400" dirty="0">
                <a:solidFill>
                  <a:schemeClr val="tx2">
                    <a:lumMod val="75000"/>
                  </a:schemeClr>
                </a:solidFill>
              </a:rPr>
              <a:t>” &amp; “</a:t>
            </a:r>
            <a:r>
              <a:rPr lang="en-US" sz="2400" dirty="0" err="1">
                <a:solidFill>
                  <a:schemeClr val="tx2">
                    <a:lumMod val="75000"/>
                  </a:schemeClr>
                </a:solidFill>
              </a:rPr>
              <a:t>Fake_Rock</a:t>
            </a:r>
            <a:r>
              <a:rPr lang="en-US" sz="2400" dirty="0">
                <a:solidFill>
                  <a:schemeClr val="tx2">
                    <a:lumMod val="75000"/>
                  </a:schemeClr>
                </a:solidFill>
              </a:rPr>
              <a:t>”) are directed into into TensorFlow (Python library) preprocessing and then fed into a </a:t>
            </a:r>
            <a:r>
              <a:rPr lang="en-US" sz="2400" b="1" dirty="0">
                <a:solidFill>
                  <a:schemeClr val="tx2">
                    <a:lumMod val="75000"/>
                  </a:schemeClr>
                </a:solidFill>
              </a:rPr>
              <a:t>convolutional neural network </a:t>
            </a:r>
            <a:r>
              <a:rPr lang="en-US" sz="2400" dirty="0">
                <a:solidFill>
                  <a:schemeClr val="tx2">
                    <a:lumMod val="75000"/>
                  </a:schemeClr>
                </a:solidFill>
              </a:rPr>
              <a:t>until the model is successfully trained.</a:t>
            </a:r>
          </a:p>
        </p:txBody>
      </p:sp>
      <p:sp>
        <p:nvSpPr>
          <p:cNvPr id="18" name="TextBox 17">
            <a:extLst>
              <a:ext uri="{FF2B5EF4-FFF2-40B4-BE49-F238E27FC236}">
                <a16:creationId xmlns:a16="http://schemas.microsoft.com/office/drawing/2014/main" id="{CAA47D99-980E-0318-74DF-6D3F867C912C}"/>
              </a:ext>
            </a:extLst>
          </p:cNvPr>
          <p:cNvSpPr txBox="1"/>
          <p:nvPr/>
        </p:nvSpPr>
        <p:spPr>
          <a:xfrm>
            <a:off x="9966379" y="19154010"/>
            <a:ext cx="9314264" cy="830997"/>
          </a:xfrm>
          <a:prstGeom prst="rect">
            <a:avLst/>
          </a:prstGeom>
          <a:noFill/>
          <a:ln w="19050">
            <a:noFill/>
          </a:ln>
        </p:spPr>
        <p:txBody>
          <a:bodyPr wrap="square">
            <a:spAutoFit/>
          </a:bodyPr>
          <a:lstStyle/>
          <a:p>
            <a:r>
              <a:rPr lang="en-US" sz="2400" dirty="0">
                <a:solidFill>
                  <a:schemeClr val="tx2">
                    <a:lumMod val="75000"/>
                  </a:schemeClr>
                </a:solidFill>
              </a:rPr>
              <a:t>Above are </a:t>
            </a:r>
            <a:r>
              <a:rPr lang="en-US" sz="2400" b="1" dirty="0">
                <a:solidFill>
                  <a:schemeClr val="tx2">
                    <a:lumMod val="75000"/>
                  </a:schemeClr>
                </a:solidFill>
              </a:rPr>
              <a:t>examples</a:t>
            </a:r>
            <a:r>
              <a:rPr lang="en-US" sz="2400" dirty="0">
                <a:solidFill>
                  <a:schemeClr val="tx2">
                    <a:lumMod val="75000"/>
                  </a:schemeClr>
                </a:solidFill>
              </a:rPr>
              <a:t> of predictions made by the model on specific images (e.g. true positive on top left or false positive on bottom left)</a:t>
            </a:r>
          </a:p>
        </p:txBody>
      </p:sp>
      <p:cxnSp>
        <p:nvCxnSpPr>
          <p:cNvPr id="22" name="Straight Connector 21">
            <a:extLst>
              <a:ext uri="{FF2B5EF4-FFF2-40B4-BE49-F238E27FC236}">
                <a16:creationId xmlns:a16="http://schemas.microsoft.com/office/drawing/2014/main" id="{D21D9209-85C2-9535-4391-E67B27CEB352}"/>
              </a:ext>
            </a:extLst>
          </p:cNvPr>
          <p:cNvCxnSpPr/>
          <p:nvPr/>
        </p:nvCxnSpPr>
        <p:spPr>
          <a:xfrm>
            <a:off x="8443654" y="2969762"/>
            <a:ext cx="0" cy="16276320"/>
          </a:xfrm>
          <a:prstGeom prst="line">
            <a:avLst/>
          </a:prstGeom>
          <a:ln w="635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8DD7E51-0282-153B-196C-EB55ED8CFAB2}"/>
              </a:ext>
            </a:extLst>
          </p:cNvPr>
          <p:cNvCxnSpPr/>
          <p:nvPr/>
        </p:nvCxnSpPr>
        <p:spPr>
          <a:xfrm>
            <a:off x="20440300" y="2969762"/>
            <a:ext cx="0" cy="16276320"/>
          </a:xfrm>
          <a:prstGeom prst="line">
            <a:avLst/>
          </a:prstGeom>
          <a:ln w="635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6" name="Content Placeholder 18">
            <a:extLst>
              <a:ext uri="{FF2B5EF4-FFF2-40B4-BE49-F238E27FC236}">
                <a16:creationId xmlns:a16="http://schemas.microsoft.com/office/drawing/2014/main" id="{5E4826B7-414D-6A27-CD60-5B068F1030E1}"/>
              </a:ext>
            </a:extLst>
          </p:cNvPr>
          <p:cNvSpPr txBox="1">
            <a:spLocks/>
          </p:cNvSpPr>
          <p:nvPr/>
        </p:nvSpPr>
        <p:spPr>
          <a:xfrm>
            <a:off x="20688882" y="17057577"/>
            <a:ext cx="8133489" cy="3393685"/>
          </a:xfrm>
          <a:prstGeom prst="rect">
            <a:avLst/>
          </a:prstGeom>
        </p:spPr>
        <p:txBody>
          <a:bodyPr vert="horz" lIns="0" tIns="0" rIns="0" bIns="0" rtlCol="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3360" kern="1200" baseline="0">
                <a:solidFill>
                  <a:schemeClr val="tx2">
                    <a:lumMod val="75000"/>
                  </a:schemeClr>
                </a:solidFill>
                <a:latin typeface="+mn-lt"/>
                <a:ea typeface="+mn-ea"/>
                <a:cs typeface="+mn-cs"/>
              </a:defRPr>
            </a:lvl1pPr>
            <a:lvl2pPr marL="822960" marR="0" indent="0" algn="l" defTabSz="2194560" rtl="0" eaLnBrk="1" fontAlgn="auto" latinLnBrk="0" hangingPunct="1">
              <a:lnSpc>
                <a:spcPct val="100000"/>
              </a:lnSpc>
              <a:spcBef>
                <a:spcPts val="960"/>
              </a:spcBef>
              <a:spcAft>
                <a:spcPts val="0"/>
              </a:spcAft>
              <a:buClrTx/>
              <a:buSzTx/>
              <a:buFont typeface=".AppleSystemUIFont" charset="-120"/>
              <a:buNone/>
              <a:tabLst/>
              <a:defRPr sz="2880" kern="1200">
                <a:solidFill>
                  <a:schemeClr val="tx2">
                    <a:lumMod val="75000"/>
                  </a:schemeClr>
                </a:solidFill>
                <a:latin typeface="+mn-lt"/>
                <a:ea typeface="+mn-ea"/>
                <a:cs typeface="+mn-cs"/>
              </a:defRPr>
            </a:lvl2pPr>
            <a:lvl3pPr marL="1645920" marR="0" indent="0" algn="l" defTabSz="2194560" rtl="0" eaLnBrk="1" fontAlgn="auto" latinLnBrk="0" hangingPunct="1">
              <a:lnSpc>
                <a:spcPct val="100000"/>
              </a:lnSpc>
              <a:spcBef>
                <a:spcPts val="960"/>
              </a:spcBef>
              <a:spcAft>
                <a:spcPts val="0"/>
              </a:spcAft>
              <a:buClrTx/>
              <a:buSzPct val="80000"/>
              <a:buFont typeface="Wingdings" charset="2"/>
              <a:buNone/>
              <a:tabLst/>
              <a:defRPr sz="2880" kern="1200">
                <a:solidFill>
                  <a:schemeClr val="tx2">
                    <a:lumMod val="75000"/>
                  </a:schemeClr>
                </a:solidFill>
                <a:latin typeface="+mn-lt"/>
                <a:ea typeface="+mn-ea"/>
                <a:cs typeface="+mn-cs"/>
              </a:defRPr>
            </a:lvl3pPr>
            <a:lvl4pPr marL="2468880" marR="0" indent="0" algn="l" defTabSz="2194560" rtl="0" eaLnBrk="1" fontAlgn="auto" latinLnBrk="0" hangingPunct="1">
              <a:lnSpc>
                <a:spcPct val="100000"/>
              </a:lnSpc>
              <a:spcBef>
                <a:spcPts val="960"/>
              </a:spcBef>
              <a:spcAft>
                <a:spcPts val="0"/>
              </a:spcAft>
              <a:buClrTx/>
              <a:buSzPct val="80000"/>
              <a:buFont typeface="Courier New" charset="0"/>
              <a:buNone/>
              <a:tabLst/>
              <a:defRPr sz="2880" kern="1200">
                <a:solidFill>
                  <a:schemeClr val="tx2">
                    <a:lumMod val="75000"/>
                  </a:schemeClr>
                </a:solidFill>
                <a:latin typeface="+mn-lt"/>
                <a:ea typeface="+mn-ea"/>
                <a:cs typeface="+mn-cs"/>
              </a:defRPr>
            </a:lvl4pPr>
            <a:lvl5pPr marL="3291840" marR="0" indent="0" algn="l" defTabSz="2194560" rtl="0" eaLnBrk="1" fontAlgn="auto" latinLnBrk="0" hangingPunct="1">
              <a:lnSpc>
                <a:spcPct val="100000"/>
              </a:lnSpc>
              <a:spcBef>
                <a:spcPts val="960"/>
              </a:spcBef>
              <a:spcAft>
                <a:spcPts val="0"/>
              </a:spcAft>
              <a:buClrTx/>
              <a:buSzTx/>
              <a:buFont typeface="Arial"/>
              <a:buNone/>
              <a:tabLst/>
              <a:defRPr sz="2880" kern="1200" baseline="0">
                <a:solidFill>
                  <a:schemeClr val="tx2">
                    <a:lumMod val="75000"/>
                  </a:schemeClr>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a:lstStyle>
          <a:p>
            <a:r>
              <a:rPr lang="en-US" sz="2400" dirty="0"/>
              <a:t>Using convolutional neural networks in this manner may prove to be useful in identifying fake faces made by Stable Diffusion. Again, using </a:t>
            </a:r>
            <a:r>
              <a:rPr lang="en-US" sz="2400" b="1" dirty="0"/>
              <a:t>artificial intelligence to prevent the cybersecurity and other threatening risks </a:t>
            </a:r>
            <a:r>
              <a:rPr lang="en-US" sz="2400" dirty="0"/>
              <a:t>presented by growing technologies should be among the highest priority for the greater data science community. The next generation of AI is hopeful as research like this continues to spearhead the achievement of a </a:t>
            </a:r>
            <a:r>
              <a:rPr lang="en-US" sz="2400" b="1" dirty="0"/>
              <a:t>secure, honest, and bright future</a:t>
            </a:r>
            <a:r>
              <a:rPr lang="en-US" sz="2400" dirty="0"/>
              <a:t>.</a:t>
            </a:r>
          </a:p>
        </p:txBody>
      </p:sp>
      <p:sp>
        <p:nvSpPr>
          <p:cNvPr id="49" name="Text Placeholder 14">
            <a:extLst>
              <a:ext uri="{FF2B5EF4-FFF2-40B4-BE49-F238E27FC236}">
                <a16:creationId xmlns:a16="http://schemas.microsoft.com/office/drawing/2014/main" id="{59337019-CCD6-AB1D-FC2B-2A60900525F4}"/>
              </a:ext>
            </a:extLst>
          </p:cNvPr>
          <p:cNvSpPr txBox="1">
            <a:spLocks/>
          </p:cNvSpPr>
          <p:nvPr/>
        </p:nvSpPr>
        <p:spPr>
          <a:xfrm>
            <a:off x="160205" y="17790933"/>
            <a:ext cx="8273447" cy="940526"/>
          </a:xfrm>
          <a:prstGeom prst="rect">
            <a:avLst/>
          </a:prstGeom>
          <a:noFill/>
          <a:ln w="19050">
            <a:noFill/>
          </a:ln>
        </p:spPr>
        <p:txBody>
          <a:bodyPr vert="horz" lIns="0" tIns="0" rIns="0" bIns="0" rtlCol="0" anchor="ctr">
            <a:noAutofit/>
          </a:bodyPr>
          <a:lstStyle>
            <a:lvl1pPr marL="0" marR="0" indent="0" algn="ctr"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bg1"/>
                </a:solidFill>
                <a:latin typeface="+mn-lt"/>
                <a:ea typeface="+mn-ea"/>
                <a:cs typeface="+mn-cs"/>
              </a:defRPr>
            </a:lvl1pPr>
            <a:lvl2pPr marL="1371600" marR="0" indent="0" algn="ctr" defTabSz="3657600" rtl="0" eaLnBrk="1" fontAlgn="auto" latinLnBrk="0" hangingPunct="1">
              <a:lnSpc>
                <a:spcPct val="100000"/>
              </a:lnSpc>
              <a:spcBef>
                <a:spcPts val="1600"/>
              </a:spcBef>
              <a:spcAft>
                <a:spcPts val="0"/>
              </a:spcAft>
              <a:buClrTx/>
              <a:buSzTx/>
              <a:buFont typeface=".AppleSystemUIFont" charset="-120"/>
              <a:buNone/>
              <a:tabLst/>
              <a:defRPr sz="5400" kern="1200">
                <a:solidFill>
                  <a:schemeClr val="tx2">
                    <a:lumMod val="75000"/>
                  </a:schemeClr>
                </a:solidFill>
                <a:latin typeface="+mn-lt"/>
                <a:ea typeface="+mn-ea"/>
                <a:cs typeface="+mn-cs"/>
              </a:defRPr>
            </a:lvl2pPr>
            <a:lvl3pPr marL="2743200" marR="0" indent="0" algn="ctr" defTabSz="3657600" rtl="0" eaLnBrk="1" fontAlgn="auto" latinLnBrk="0" hangingPunct="1">
              <a:lnSpc>
                <a:spcPct val="100000"/>
              </a:lnSpc>
              <a:spcBef>
                <a:spcPts val="1600"/>
              </a:spcBef>
              <a:spcAft>
                <a:spcPts val="0"/>
              </a:spcAft>
              <a:buClrTx/>
              <a:buSzPct val="80000"/>
              <a:buFont typeface="Wingdings" charset="2"/>
              <a:buNone/>
              <a:tabLst/>
              <a:defRPr sz="5400" kern="1200">
                <a:solidFill>
                  <a:schemeClr val="tx2">
                    <a:lumMod val="75000"/>
                  </a:schemeClr>
                </a:solidFill>
                <a:latin typeface="+mn-lt"/>
                <a:ea typeface="+mn-ea"/>
                <a:cs typeface="+mn-cs"/>
              </a:defRPr>
            </a:lvl3pPr>
            <a:lvl4pPr marL="4114800" marR="0" indent="0" algn="ctr" defTabSz="3657600" rtl="0" eaLnBrk="1" fontAlgn="auto" latinLnBrk="0" hangingPunct="1">
              <a:lnSpc>
                <a:spcPct val="100000"/>
              </a:lnSpc>
              <a:spcBef>
                <a:spcPts val="1600"/>
              </a:spcBef>
              <a:spcAft>
                <a:spcPts val="0"/>
              </a:spcAft>
              <a:buClrTx/>
              <a:buSzPct val="80000"/>
              <a:buFont typeface="Courier New" charset="0"/>
              <a:buNone/>
              <a:tabLst/>
              <a:defRPr sz="5400" kern="1200">
                <a:solidFill>
                  <a:schemeClr val="tx2">
                    <a:lumMod val="75000"/>
                  </a:schemeClr>
                </a:solidFill>
                <a:latin typeface="+mn-lt"/>
                <a:ea typeface="+mn-ea"/>
                <a:cs typeface="+mn-cs"/>
              </a:defRPr>
            </a:lvl4pPr>
            <a:lvl5pPr marL="5486400" marR="0" indent="0" algn="ctr" defTabSz="3657600" rtl="0" eaLnBrk="1" fontAlgn="auto" latinLnBrk="0" hangingPunct="1">
              <a:lnSpc>
                <a:spcPct val="100000"/>
              </a:lnSpc>
              <a:spcBef>
                <a:spcPts val="1600"/>
              </a:spcBef>
              <a:spcAft>
                <a:spcPts val="0"/>
              </a:spcAft>
              <a:buClrTx/>
              <a:buSzTx/>
              <a:buFont typeface="Arial"/>
              <a:buNone/>
              <a:tabLst/>
              <a:defRPr sz="54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pPr algn="l">
              <a:spcBef>
                <a:spcPts val="0"/>
              </a:spcBef>
            </a:pPr>
            <a:r>
              <a:rPr lang="en-US" sz="1440" dirty="0">
                <a:solidFill>
                  <a:schemeClr val="tx1"/>
                </a:solidFill>
              </a:rPr>
              <a:t>Contact Info: </a:t>
            </a:r>
            <a:r>
              <a:rPr lang="en-US" sz="1440" dirty="0">
                <a:solidFill>
                  <a:schemeClr val="tx1"/>
                </a:solidFill>
                <a:hlinkClick r:id="rId10">
                  <a:extLst>
                    <a:ext uri="{A12FA001-AC4F-418D-AE19-62706E023703}">
                      <ahyp:hlinkClr xmlns:ahyp="http://schemas.microsoft.com/office/drawing/2018/hyperlinkcolor" val="tx"/>
                    </a:ext>
                  </a:extLst>
                </a:hlinkClick>
              </a:rPr>
              <a:t>zachb0077@gmail.com</a:t>
            </a:r>
            <a:r>
              <a:rPr lang="en-US" sz="1440" dirty="0">
                <a:solidFill>
                  <a:schemeClr val="tx1"/>
                </a:solidFill>
              </a:rPr>
              <a:t> </a:t>
            </a:r>
          </a:p>
        </p:txBody>
      </p:sp>
    </p:spTree>
    <p:extLst>
      <p:ext uri="{BB962C8B-B14F-4D97-AF65-F5344CB8AC3E}">
        <p14:creationId xmlns:p14="http://schemas.microsoft.com/office/powerpoint/2010/main" val="1204488112"/>
      </p:ext>
    </p:extLst>
  </p:cSld>
  <p:clrMapOvr>
    <a:masterClrMapping/>
  </p:clrMapOvr>
</p:sld>
</file>

<file path=ppt/theme/theme1.xml><?xml version="1.0" encoding="utf-8"?>
<a:theme xmlns:a="http://schemas.openxmlformats.org/drawingml/2006/main" name="APL-PowerPoint-PosterMstr40x30in">
  <a:themeElements>
    <a:clrScheme name="Custom 66">
      <a:dk1>
        <a:srgbClr val="000000"/>
      </a:dk1>
      <a:lt1>
        <a:srgbClr val="FFFFFF"/>
      </a:lt1>
      <a:dk2>
        <a:srgbClr val="44546A"/>
      </a:dk2>
      <a:lt2>
        <a:srgbClr val="E7E6E6"/>
      </a:lt2>
      <a:accent1>
        <a:srgbClr val="002C73"/>
      </a:accent1>
      <a:accent2>
        <a:srgbClr val="3E8EDE"/>
      </a:accent2>
      <a:accent3>
        <a:srgbClr val="74AA50"/>
      </a:accent3>
      <a:accent4>
        <a:srgbClr val="D2D755"/>
      </a:accent4>
      <a:accent5>
        <a:srgbClr val="FF9E16"/>
      </a:accent5>
      <a:accent6>
        <a:srgbClr val="E03C30"/>
      </a:accent6>
      <a:hlink>
        <a:srgbClr val="0537FF"/>
      </a:hlink>
      <a:folHlink>
        <a:srgbClr val="953A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accent1"/>
          </a:solidFill>
        </a:ln>
      </a:spPr>
      <a:bodyPr rtlCol="0" anchor="ctr">
        <a:norm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19050">
          <a:noFill/>
        </a:ln>
      </a:spPr>
      <a:bodyPr wrap="square" rtlCol="0">
        <a:spAutoFit/>
      </a:bodyPr>
      <a:lstStyle>
        <a:defPPr>
          <a:defRPr sz="2000" dirty="0" err="1" smtClean="0">
            <a:solidFill>
              <a:schemeClr val="tx2">
                <a:lumMod val="75000"/>
              </a:schemeClr>
            </a:solidFill>
          </a:defRPr>
        </a:defPPr>
      </a:lstStyle>
    </a:txDef>
  </a:objectDefaults>
  <a:extraClrSchemeLst/>
  <a:extLst>
    <a:ext uri="{05A4C25C-085E-4340-85A3-A5531E510DB2}">
      <thm15:themeFamily xmlns:thm15="http://schemas.microsoft.com/office/thememl/2012/main" name="Presentation35" id="{ACB22942-1AC5-3844-BD06-15C0B6D4E135}" vid="{8858888D-A1BE-1345-83A6-8293AD66D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dd8c6057-6f8a-40b1-80ac-f95af25d83d2">SCID2-645-46840</_dlc_DocId>
    <_dlc_DocIdUrl xmlns="dd8c6057-6f8a-40b1-80ac-f95af25d83d2">
      <Url>https://aplworks.jhuapl.edu/aplew/mc/stem/_layouts/15/DocIdRedir.aspx?ID=SCID2-645-46840</Url>
      <Description>SCID2-645-46840</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C28B1BD30ED74FB0D1463690502CB9" ma:contentTypeVersion="2" ma:contentTypeDescription="Create a new document." ma:contentTypeScope="" ma:versionID="d0769541e8448041a58068e3faaeeaa9">
  <xsd:schema xmlns:xsd="http://www.w3.org/2001/XMLSchema" xmlns:xs="http://www.w3.org/2001/XMLSchema" xmlns:p="http://schemas.microsoft.com/office/2006/metadata/properties" xmlns:ns2="dd8c6057-6f8a-40b1-80ac-f95af25d83d2" targetNamespace="http://schemas.microsoft.com/office/2006/metadata/properties" ma:root="true" ma:fieldsID="ab45e78c90bb266d3cffca853d7b8376" ns2:_="">
    <xsd:import namespace="dd8c6057-6f8a-40b1-80ac-f95af25d83d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c6057-6f8a-40b1-80ac-f95af25d83d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BFFCF9F-66D9-406E-9E82-D0AD13E1DC6D}">
  <ds:schemaRefs>
    <ds:schemaRef ds:uri="http://schemas.microsoft.com/sharepoint/v3/contenttype/forms"/>
  </ds:schemaRefs>
</ds:datastoreItem>
</file>

<file path=customXml/itemProps2.xml><?xml version="1.0" encoding="utf-8"?>
<ds:datastoreItem xmlns:ds="http://schemas.openxmlformats.org/officeDocument/2006/customXml" ds:itemID="{88D2D7C0-02AE-46A5-8DCB-599CEBA78FA6}">
  <ds:schemaRefs>
    <ds:schemaRef ds:uri="http://purl.org/dc/elements/1.1/"/>
    <ds:schemaRef ds:uri="http://schemas.microsoft.com/office/2006/metadata/properties"/>
    <ds:schemaRef ds:uri="http://schemas.microsoft.com/office/2006/documentManagement/types"/>
    <ds:schemaRef ds:uri="dd8c6057-6f8a-40b1-80ac-f95af25d83d2"/>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F71AF85-3ABD-4C37-A7C7-C3EB08642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c6057-6f8a-40b1-80ac-f95af25d83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ACA0FFB-7BD2-4391-AE08-D0BCF7332EC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Extended-Template_Light-Theme_4x3</Template>
  <TotalTime>2680</TotalTime>
  <Words>478</Words>
  <Application>Microsoft Macintosh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.AppleSystemUIFont</vt:lpstr>
      <vt:lpstr>Arial</vt:lpstr>
      <vt:lpstr>Arial Black</vt:lpstr>
      <vt:lpstr>ArialRoundedMTforSE_Latin</vt:lpstr>
      <vt:lpstr>Calibri</vt:lpstr>
      <vt:lpstr>Courier New</vt:lpstr>
      <vt:lpstr>Wingdings</vt:lpstr>
      <vt:lpstr>APL-PowerPoint-PosterMstr40x30in</vt:lpstr>
      <vt:lpstr>Doppelganger Detection: Identifying Fake Faces Generated by Stable Diffusion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Saina</dc:creator>
  <dc:description>Version 1.0</dc:description>
  <cp:lastModifiedBy>Microsoft Office User</cp:lastModifiedBy>
  <cp:revision>47</cp:revision>
  <cp:lastPrinted>2017-08-24T18:44:08Z</cp:lastPrinted>
  <dcterms:created xsi:type="dcterms:W3CDTF">2017-12-04T18:24:56Z</dcterms:created>
  <dcterms:modified xsi:type="dcterms:W3CDTF">2023-05-03T02:25:25Z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0x01010032C28B1BD30ED74FB0D1463690502CB9</vt:lpwstr>
  </property>
  <property fmtid="{D5CDD505-2E9C-101B-9397-08002B2CF9AE}" pid="3" name="_dlc_DocIdItemGuid">
    <vt:lpwstr>5184b827-4539-49cc-8820-6c635eafb8c8</vt:lpwstr>
  </property>
</Properties>
</file>