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6C54D-FB8F-064B-BB62-B46DBD7F2998}" v="22" dt="2025-02-22T12:34:38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Pristauz" userId="ee755b934cd81887" providerId="LiveId" clId="{48B6C54D-FB8F-064B-BB62-B46DBD7F2998}"/>
    <pc:docChg chg="undo custSel addSld delSld modSld">
      <pc:chgData name="Hugo Pristauz" userId="ee755b934cd81887" providerId="LiveId" clId="{48B6C54D-FB8F-064B-BB62-B46DBD7F2998}" dt="2025-02-22T12:35:59.826" v="1059" actId="1036"/>
      <pc:docMkLst>
        <pc:docMk/>
      </pc:docMkLst>
      <pc:sldChg chg="addSp delSp modSp mod">
        <pc:chgData name="Hugo Pristauz" userId="ee755b934cd81887" providerId="LiveId" clId="{48B6C54D-FB8F-064B-BB62-B46DBD7F2998}" dt="2025-02-22T12:35:59.826" v="1059" actId="1036"/>
        <pc:sldMkLst>
          <pc:docMk/>
          <pc:sldMk cId="2225482805" sldId="256"/>
        </pc:sldMkLst>
        <pc:spChg chg="add mod">
          <ac:chgData name="Hugo Pristauz" userId="ee755b934cd81887" providerId="LiveId" clId="{48B6C54D-FB8F-064B-BB62-B46DBD7F2998}" dt="2025-02-22T12:27:42.150" v="153" actId="20577"/>
          <ac:spMkLst>
            <pc:docMk/>
            <pc:sldMk cId="2225482805" sldId="256"/>
            <ac:spMk id="9" creationId="{41C086E7-3A0D-B246-CC9D-F1E7AF1AD91B}"/>
          </ac:spMkLst>
        </pc:spChg>
        <pc:spChg chg="add mod">
          <ac:chgData name="Hugo Pristauz" userId="ee755b934cd81887" providerId="LiveId" clId="{48B6C54D-FB8F-064B-BB62-B46DBD7F2998}" dt="2025-02-22T12:27:37.695" v="152" actId="20577"/>
          <ac:spMkLst>
            <pc:docMk/>
            <pc:sldMk cId="2225482805" sldId="256"/>
            <ac:spMk id="10" creationId="{EB8A7E1E-BBB9-4AA4-16D3-28BCC8A9208F}"/>
          </ac:spMkLst>
        </pc:spChg>
        <pc:spChg chg="mod">
          <ac:chgData name="Hugo Pristauz" userId="ee755b934cd81887" providerId="LiveId" clId="{48B6C54D-FB8F-064B-BB62-B46DBD7F2998}" dt="2025-02-22T12:32:14.337" v="203" actId="20577"/>
          <ac:spMkLst>
            <pc:docMk/>
            <pc:sldMk cId="2225482805" sldId="256"/>
            <ac:spMk id="17" creationId="{1C76E395-FCA3-1F8A-9CCB-47423865D3AC}"/>
          </ac:spMkLst>
        </pc:spChg>
        <pc:spChg chg="mod">
          <ac:chgData name="Hugo Pristauz" userId="ee755b934cd81887" providerId="LiveId" clId="{48B6C54D-FB8F-064B-BB62-B46DBD7F2998}" dt="2025-02-22T12:32:06.061" v="200" actId="6549"/>
          <ac:spMkLst>
            <pc:docMk/>
            <pc:sldMk cId="2225482805" sldId="256"/>
            <ac:spMk id="18" creationId="{C0EDA929-9336-112A-3032-6D13EF12F125}"/>
          </ac:spMkLst>
        </pc:spChg>
        <pc:spChg chg="mod">
          <ac:chgData name="Hugo Pristauz" userId="ee755b934cd81887" providerId="LiveId" clId="{48B6C54D-FB8F-064B-BB62-B46DBD7F2998}" dt="2025-02-22T12:32:21.164" v="206"/>
          <ac:spMkLst>
            <pc:docMk/>
            <pc:sldMk cId="2225482805" sldId="256"/>
            <ac:spMk id="21" creationId="{B657BA90-D1D6-29C3-E6E3-36B9879E60E4}"/>
          </ac:spMkLst>
        </pc:spChg>
        <pc:spChg chg="mod">
          <ac:chgData name="Hugo Pristauz" userId="ee755b934cd81887" providerId="LiveId" clId="{48B6C54D-FB8F-064B-BB62-B46DBD7F2998}" dt="2025-02-22T12:32:21.164" v="206"/>
          <ac:spMkLst>
            <pc:docMk/>
            <pc:sldMk cId="2225482805" sldId="256"/>
            <ac:spMk id="22" creationId="{18C42412-1D3B-151D-0265-D5B005BD80F4}"/>
          </ac:spMkLst>
        </pc:spChg>
        <pc:spChg chg="add mod">
          <ac:chgData name="Hugo Pristauz" userId="ee755b934cd81887" providerId="LiveId" clId="{48B6C54D-FB8F-064B-BB62-B46DBD7F2998}" dt="2025-02-22T12:35:50.061" v="1054" actId="207"/>
          <ac:spMkLst>
            <pc:docMk/>
            <pc:sldMk cId="2225482805" sldId="256"/>
            <ac:spMk id="23" creationId="{2F80BC0D-D0ED-3ED1-E506-A8825D1BE605}"/>
          </ac:spMkLst>
        </pc:spChg>
        <pc:spChg chg="mod">
          <ac:chgData name="Hugo Pristauz" userId="ee755b934cd81887" providerId="LiveId" clId="{48B6C54D-FB8F-064B-BB62-B46DBD7F2998}" dt="2025-02-22T12:34:27.417" v="258"/>
          <ac:spMkLst>
            <pc:docMk/>
            <pc:sldMk cId="2225482805" sldId="256"/>
            <ac:spMk id="25" creationId="{C53DDCEC-363A-143D-C17C-C500BF26ED8E}"/>
          </ac:spMkLst>
        </pc:spChg>
        <pc:spChg chg="mod">
          <ac:chgData name="Hugo Pristauz" userId="ee755b934cd81887" providerId="LiveId" clId="{48B6C54D-FB8F-064B-BB62-B46DBD7F2998}" dt="2025-02-22T12:34:27.417" v="258"/>
          <ac:spMkLst>
            <pc:docMk/>
            <pc:sldMk cId="2225482805" sldId="256"/>
            <ac:spMk id="26" creationId="{F08722AB-5582-5C90-1EB1-59917C96AFED}"/>
          </ac:spMkLst>
        </pc:spChg>
        <pc:grpChg chg="del">
          <ac:chgData name="Hugo Pristauz" userId="ee755b934cd81887" providerId="LiveId" clId="{48B6C54D-FB8F-064B-BB62-B46DBD7F2998}" dt="2025-02-22T12:22:48.205" v="16" actId="478"/>
          <ac:grpSpMkLst>
            <pc:docMk/>
            <pc:sldMk cId="2225482805" sldId="256"/>
            <ac:grpSpMk id="7" creationId="{C49A9421-2C64-8BBF-81D6-F50F43382033}"/>
          </ac:grpSpMkLst>
        </pc:grpChg>
        <pc:grpChg chg="add del mod">
          <ac:chgData name="Hugo Pristauz" userId="ee755b934cd81887" providerId="LiveId" clId="{48B6C54D-FB8F-064B-BB62-B46DBD7F2998}" dt="2025-02-22T12:27:46.731" v="155" actId="21"/>
          <ac:grpSpMkLst>
            <pc:docMk/>
            <pc:sldMk cId="2225482805" sldId="256"/>
            <ac:grpSpMk id="11" creationId="{5DB37741-BC11-1A24-3926-0595B84D67B4}"/>
          </ac:grpSpMkLst>
        </pc:grpChg>
        <pc:grpChg chg="add del mod">
          <ac:chgData name="Hugo Pristauz" userId="ee755b934cd81887" providerId="LiveId" clId="{48B6C54D-FB8F-064B-BB62-B46DBD7F2998}" dt="2025-02-22T12:32:20.684" v="205" actId="21"/>
          <ac:grpSpMkLst>
            <pc:docMk/>
            <pc:sldMk cId="2225482805" sldId="256"/>
            <ac:grpSpMk id="16" creationId="{6B60D6B4-BCED-E806-F259-BC92B5704ECC}"/>
          </ac:grpSpMkLst>
        </pc:grpChg>
        <pc:grpChg chg="add del mod">
          <ac:chgData name="Hugo Pristauz" userId="ee755b934cd81887" providerId="LiveId" clId="{48B6C54D-FB8F-064B-BB62-B46DBD7F2998}" dt="2025-02-22T12:34:26.534" v="257" actId="21"/>
          <ac:grpSpMkLst>
            <pc:docMk/>
            <pc:sldMk cId="2225482805" sldId="256"/>
            <ac:grpSpMk id="20" creationId="{C8600B27-8477-39C6-C114-B0A27A2651D8}"/>
          </ac:grpSpMkLst>
        </pc:grpChg>
        <pc:grpChg chg="add mod">
          <ac:chgData name="Hugo Pristauz" userId="ee755b934cd81887" providerId="LiveId" clId="{48B6C54D-FB8F-064B-BB62-B46DBD7F2998}" dt="2025-02-22T12:35:59.826" v="1059" actId="1036"/>
          <ac:grpSpMkLst>
            <pc:docMk/>
            <pc:sldMk cId="2225482805" sldId="256"/>
            <ac:grpSpMk id="24" creationId="{BE7C6509-07CA-059B-3A25-78B4913ACEAA}"/>
          </ac:grpSpMkLst>
        </pc:grpChg>
        <pc:picChg chg="add del mod modCrop">
          <ac:chgData name="Hugo Pristauz" userId="ee755b934cd81887" providerId="LiveId" clId="{48B6C54D-FB8F-064B-BB62-B46DBD7F2998}" dt="2025-02-22T12:22:45.925" v="15" actId="21"/>
          <ac:picMkLst>
            <pc:docMk/>
            <pc:sldMk cId="2225482805" sldId="256"/>
            <ac:picMk id="3" creationId="{C66F2489-09C6-F3BE-4E2B-2FF747F590F0}"/>
          </ac:picMkLst>
        </pc:picChg>
        <pc:picChg chg="add mod">
          <ac:chgData name="Hugo Pristauz" userId="ee755b934cd81887" providerId="LiveId" clId="{48B6C54D-FB8F-064B-BB62-B46DBD7F2998}" dt="2025-02-22T12:31:45.999" v="198"/>
          <ac:picMkLst>
            <pc:docMk/>
            <pc:sldMk cId="2225482805" sldId="256"/>
            <ac:picMk id="8" creationId="{BDC398EE-6627-E528-7ACC-C1441335A082}"/>
          </ac:picMkLst>
        </pc:picChg>
        <pc:picChg chg="add del mod">
          <ac:chgData name="Hugo Pristauz" userId="ee755b934cd81887" providerId="LiveId" clId="{48B6C54D-FB8F-064B-BB62-B46DBD7F2998}" dt="2025-02-22T12:25:48.510" v="136" actId="478"/>
          <ac:picMkLst>
            <pc:docMk/>
            <pc:sldMk cId="2225482805" sldId="256"/>
            <ac:picMk id="12" creationId="{815AF07C-3C6D-0F8C-2D3C-96550679F284}"/>
          </ac:picMkLst>
        </pc:picChg>
        <pc:picChg chg="add del">
          <ac:chgData name="Hugo Pristauz" userId="ee755b934cd81887" providerId="LiveId" clId="{48B6C54D-FB8F-064B-BB62-B46DBD7F2998}" dt="2025-02-22T12:26:15.193" v="140" actId="478"/>
          <ac:picMkLst>
            <pc:docMk/>
            <pc:sldMk cId="2225482805" sldId="256"/>
            <ac:picMk id="13" creationId="{4C113343-BA96-7319-2D5E-9B0F970D8958}"/>
          </ac:picMkLst>
        </pc:picChg>
        <pc:picChg chg="add del mod">
          <ac:chgData name="Hugo Pristauz" userId="ee755b934cd81887" providerId="LiveId" clId="{48B6C54D-FB8F-064B-BB62-B46DBD7F2998}" dt="2025-02-22T12:26:40.528" v="144" actId="478"/>
          <ac:picMkLst>
            <pc:docMk/>
            <pc:sldMk cId="2225482805" sldId="256"/>
            <ac:picMk id="14" creationId="{82FC04C8-1BD1-AB73-3F4B-5E772D0C4054}"/>
          </ac:picMkLst>
        </pc:picChg>
        <pc:picChg chg="add del mod">
          <ac:chgData name="Hugo Pristauz" userId="ee755b934cd81887" providerId="LiveId" clId="{48B6C54D-FB8F-064B-BB62-B46DBD7F2998}" dt="2025-02-22T12:31:22.079" v="196" actId="478"/>
          <ac:picMkLst>
            <pc:docMk/>
            <pc:sldMk cId="2225482805" sldId="256"/>
            <ac:picMk id="15" creationId="{FF6F9763-1497-8459-44F7-063FCC86E34A}"/>
          </ac:picMkLst>
        </pc:picChg>
        <pc:picChg chg="add mod">
          <ac:chgData name="Hugo Pristauz" userId="ee755b934cd81887" providerId="LiveId" clId="{48B6C54D-FB8F-064B-BB62-B46DBD7F2998}" dt="2025-02-22T12:34:38.480" v="260" actId="167"/>
          <ac:picMkLst>
            <pc:docMk/>
            <pc:sldMk cId="2225482805" sldId="256"/>
            <ac:picMk id="19" creationId="{F593E3A7-A83A-E846-6648-DCF495A8C692}"/>
          </ac:picMkLst>
        </pc:picChg>
      </pc:sldChg>
      <pc:sldChg chg="del">
        <pc:chgData name="Hugo Pristauz" userId="ee755b934cd81887" providerId="LiveId" clId="{48B6C54D-FB8F-064B-BB62-B46DBD7F2998}" dt="2025-02-22T12:29:25.373" v="180" actId="2696"/>
        <pc:sldMkLst>
          <pc:docMk/>
          <pc:sldMk cId="1887987610" sldId="257"/>
        </pc:sldMkLst>
      </pc:sldChg>
      <pc:sldChg chg="delSp modSp add mod">
        <pc:chgData name="Hugo Pristauz" userId="ee755b934cd81887" providerId="LiveId" clId="{48B6C54D-FB8F-064B-BB62-B46DBD7F2998}" dt="2025-02-22T12:30:23.065" v="191" actId="1076"/>
        <pc:sldMkLst>
          <pc:docMk/>
          <pc:sldMk cId="147520844" sldId="258"/>
        </pc:sldMkLst>
        <pc:grpChg chg="mod">
          <ac:chgData name="Hugo Pristauz" userId="ee755b934cd81887" providerId="LiveId" clId="{48B6C54D-FB8F-064B-BB62-B46DBD7F2998}" dt="2025-02-22T12:30:23.065" v="191" actId="1076"/>
          <ac:grpSpMkLst>
            <pc:docMk/>
            <pc:sldMk cId="147520844" sldId="258"/>
            <ac:grpSpMk id="16" creationId="{6B60D6B4-BCED-E806-F259-BC92B5704ECC}"/>
          </ac:grpSpMkLst>
        </pc:grpChg>
        <pc:picChg chg="mod modCrop">
          <ac:chgData name="Hugo Pristauz" userId="ee755b934cd81887" providerId="LiveId" clId="{48B6C54D-FB8F-064B-BB62-B46DBD7F2998}" dt="2025-02-22T12:30:03.661" v="189" actId="732"/>
          <ac:picMkLst>
            <pc:docMk/>
            <pc:sldMk cId="147520844" sldId="258"/>
            <ac:picMk id="8" creationId="{BDC398EE-6627-E528-7ACC-C1441335A082}"/>
          </ac:picMkLst>
        </pc:picChg>
        <pc:picChg chg="del">
          <ac:chgData name="Hugo Pristauz" userId="ee755b934cd81887" providerId="LiveId" clId="{48B6C54D-FB8F-064B-BB62-B46DBD7F2998}" dt="2025-02-22T12:29:33.133" v="181" actId="478"/>
          <ac:picMkLst>
            <pc:docMk/>
            <pc:sldMk cId="147520844" sldId="258"/>
            <ac:picMk id="15" creationId="{FF6F9763-1497-8459-44F7-063FCC86E34A}"/>
          </ac:picMkLst>
        </pc:picChg>
      </pc:sldChg>
      <pc:sldChg chg="modSp add mod">
        <pc:chgData name="Hugo Pristauz" userId="ee755b934cd81887" providerId="LiveId" clId="{48B6C54D-FB8F-064B-BB62-B46DBD7F2998}" dt="2025-02-22T12:30:51.132" v="193" actId="1076"/>
        <pc:sldMkLst>
          <pc:docMk/>
          <pc:sldMk cId="2754969803" sldId="259"/>
        </pc:sldMkLst>
        <pc:picChg chg="mod">
          <ac:chgData name="Hugo Pristauz" userId="ee755b934cd81887" providerId="LiveId" clId="{48B6C54D-FB8F-064B-BB62-B46DBD7F2998}" dt="2025-02-22T12:30:51.132" v="193" actId="1076"/>
          <ac:picMkLst>
            <pc:docMk/>
            <pc:sldMk cId="2754969803" sldId="259"/>
            <ac:picMk id="15" creationId="{FF6F9763-1497-8459-44F7-063FCC86E3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9C878-9C94-5BCB-9FE6-2E72164CA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3464E3-C7D6-EFD4-9A11-D34A9E9E8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F55BE2-8DC0-228A-CBB7-E3642DFC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5B93-6C20-A643-A96F-BE6B393B610D}" type="datetimeFigureOut">
              <a:rPr lang="de-DE" smtClean="0"/>
              <a:t>22.02.25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8DFB1-9AF3-F4F4-F418-A4C50470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5E0FF-0C3F-89D7-FB31-01A37637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88D7-6E0A-AF4D-98BE-D83627BCA3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47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5EDBE-A439-4F24-ED95-0F018125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83EF3E-8502-D317-D852-91DF52F6A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3A0B1D-F9BE-F434-1437-03C02AC0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5B93-6C20-A643-A96F-BE6B393B610D}" type="datetimeFigureOut">
              <a:rPr lang="de-DE" smtClean="0"/>
              <a:t>22.02.25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AB2949-CF1C-A223-0B9B-651BC249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C4995E-F25F-58FA-862A-C03E672A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88D7-6E0A-AF4D-98BE-D83627BCA3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8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C3085E-28D0-A29B-AB8E-65E106851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323DF8-FF94-778D-2758-06DC0529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4E67DF-4056-92F7-C975-7142674D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5B93-6C20-A643-A96F-BE6B393B610D}" type="datetimeFigureOut">
              <a:rPr lang="de-DE" smtClean="0"/>
              <a:t>22.02.25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57514-039C-6FE1-907F-E2E61B6E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07FBEE-FBA2-D932-AA5A-D364DADF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88D7-6E0A-AF4D-98BE-D83627BCA3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7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1563C-2AD2-9316-EE92-1153B894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C5F537-9687-BE54-7A5F-1AEDEA26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0803F-322A-9AAC-2E4F-582B8B13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5B93-6C20-A643-A96F-BE6B393B610D}" type="datetimeFigureOut">
              <a:rPr lang="de-DE" smtClean="0"/>
              <a:t>22.02.25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EEE3D-BE4A-5C0F-43A9-95F67B94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65DC2-299D-4FAA-99DC-D2172635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88D7-6E0A-AF4D-98BE-D83627BCA3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3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92DB6-9E6C-4F6F-6289-9940FEFB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657B7E-838B-720E-562B-136DE242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44649F-C753-C68A-2E4D-EAC7132B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5B93-6C20-A643-A96F-BE6B393B610D}" type="datetimeFigureOut">
              <a:rPr lang="de-DE" smtClean="0"/>
              <a:t>22.02.25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5CEC2-DBEA-6CE5-DFFA-A6F73AF2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1C052-0B57-A502-8D9B-B4ABBAED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88D7-6E0A-AF4D-98BE-D83627BCA3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43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CB8D5-859D-4C1C-00B0-A36BA61D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5E0F4F-6746-B0C2-61BB-8F2B08A0E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BAEAD2-5526-9EE7-C709-1A074B1F7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E20CAB-22FD-D81C-FC65-0F443520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5B93-6C20-A643-A96F-BE6B393B610D}" type="datetimeFigureOut">
              <a:rPr lang="de-DE" smtClean="0"/>
              <a:t>22.02.25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663712-607A-D1DA-64F0-14F61963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B508E2-443A-7B09-713E-49097706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88D7-6E0A-AF4D-98BE-D83627BCA3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37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AD010-8B01-C861-BCD3-8E1FCC87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B78685-DFDF-D7B8-AF7A-EABBC28A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060950-7E82-32B7-A09C-D3AB9815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94298B-81C9-E990-DEBA-639C2C217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0A8110-987F-3193-24BA-01197C9EF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3FB5A5-10AA-C552-76D7-83284622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5B93-6C20-A643-A96F-BE6B393B610D}" type="datetimeFigureOut">
              <a:rPr lang="de-DE" smtClean="0"/>
              <a:t>22.02.25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540246-0C4B-4093-84D7-180F856E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31DEA6-C124-2F43-4D42-D4F4CCB7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88D7-6E0A-AF4D-98BE-D83627BCA3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94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1435F-BB4F-2A4E-98B0-2B4F2E41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91EB8-8309-789A-7AEC-64ACC8A5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5B93-6C20-A643-A96F-BE6B393B610D}" type="datetimeFigureOut">
              <a:rPr lang="de-DE" smtClean="0"/>
              <a:t>22.02.25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1DED6F-2386-B110-2C22-37F2C0A2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9D2D05-34AE-AE88-A7FB-F57A0776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88D7-6E0A-AF4D-98BE-D83627BCA3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67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D166E6-0BFD-463E-7F4C-63E47230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5B93-6C20-A643-A96F-BE6B393B610D}" type="datetimeFigureOut">
              <a:rPr lang="de-DE" smtClean="0"/>
              <a:t>22.02.25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5B4881-E832-F168-722D-065F7187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421689-B3AA-A643-653C-B2C3CD2B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88D7-6E0A-AF4D-98BE-D83627BCA3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75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4C5DF-E8D7-B164-3BFE-E89A70B0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451CB-652E-9822-5D62-4ABFB897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07C06D-66B4-5CAC-CB11-D6AB9B962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9A7C2E-09D1-532D-BDD3-4F77CCD8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5B93-6C20-A643-A96F-BE6B393B610D}" type="datetimeFigureOut">
              <a:rPr lang="de-DE" smtClean="0"/>
              <a:t>22.02.25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AF010D-12D7-BF01-D3AF-8C3289BB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652ACC-4936-757C-0A5F-5601F714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88D7-6E0A-AF4D-98BE-D83627BCA3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23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09503-DDB2-E603-9CF2-E270749A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B89ED0-1CF8-AF41-F802-DCFA59B10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5E758D-5CD0-9C1E-E674-287C73716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12E0B0-77BD-3710-0814-F32BCCF2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5B93-6C20-A643-A96F-BE6B393B610D}" type="datetimeFigureOut">
              <a:rPr lang="de-DE" smtClean="0"/>
              <a:t>22.02.25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FE3EDF-C495-B97C-1E24-CE392669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2407B8-B6AD-4C6E-0288-73B04017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88D7-6E0A-AF4D-98BE-D83627BCA3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67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2E2ED4-4FDE-D9F6-98F2-07021676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326EE8-E076-9B70-4725-8926D1836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AC2F9-A4A0-334A-F306-4961BD959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D5B93-6C20-A643-A96F-BE6B393B610D}" type="datetimeFigureOut">
              <a:rPr lang="de-DE" smtClean="0"/>
              <a:t>22.02.25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36E4E3-602F-025B-FF06-7BED7B75D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F9A16-9375-E107-1022-6348AA4AC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88D7-6E0A-AF4D-98BE-D83627BCA3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68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F593E3A7-A83A-E846-6648-DCF495A8C6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4797" y="4549946"/>
            <a:ext cx="7772400" cy="1276626"/>
          </a:xfrm>
          <a:prstGeom prst="rect">
            <a:avLst/>
          </a:prstGeom>
        </p:spPr>
      </p:pic>
      <p:pic>
        <p:nvPicPr>
          <p:cNvPr id="8" name="Grafik 7" descr="Ein Bild, das Screenshot, Kreis, Farbigkeit, Grafiken enthält.&#10;&#10;Automatisch generierte Beschreibung">
            <a:extLst>
              <a:ext uri="{FF2B5EF4-FFF2-40B4-BE49-F238E27FC236}">
                <a16:creationId xmlns:a16="http://schemas.microsoft.com/office/drawing/2014/main" id="{BDC398EE-6627-E528-7ACC-C1441335A0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-656" t="16143" r="656" b="-1"/>
          <a:stretch/>
        </p:blipFill>
        <p:spPr>
          <a:xfrm>
            <a:off x="2149690" y="1030059"/>
            <a:ext cx="7832510" cy="4797881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2F80BC0D-D0ED-3ED1-E506-A8825D1BE605}"/>
              </a:ext>
            </a:extLst>
          </p:cNvPr>
          <p:cNvSpPr/>
          <p:nvPr/>
        </p:nvSpPr>
        <p:spPr>
          <a:xfrm>
            <a:off x="2217324" y="4549946"/>
            <a:ext cx="7772400" cy="127662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7701"/>
                </a:schemeClr>
              </a:gs>
              <a:gs pos="74000">
                <a:schemeClr val="accent1">
                  <a:lumMod val="45000"/>
                  <a:lumOff val="55000"/>
                  <a:alpha val="70019"/>
                </a:schemeClr>
              </a:gs>
              <a:gs pos="83000">
                <a:schemeClr val="accent1">
                  <a:lumMod val="45000"/>
                  <a:lumOff val="55000"/>
                  <a:alpha val="69000"/>
                </a:schemeClr>
              </a:gs>
              <a:gs pos="100000">
                <a:schemeClr val="accent1">
                  <a:lumMod val="30000"/>
                  <a:lumOff val="70000"/>
                  <a:alpha val="69974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E7C6509-07CA-059B-3A25-78B4913ACEAA}"/>
              </a:ext>
            </a:extLst>
          </p:cNvPr>
          <p:cNvGrpSpPr/>
          <p:nvPr/>
        </p:nvGrpSpPr>
        <p:grpSpPr>
          <a:xfrm>
            <a:off x="3258724" y="4481183"/>
            <a:ext cx="5674552" cy="1358929"/>
            <a:chOff x="2818355" y="4223359"/>
            <a:chExt cx="5674552" cy="1358929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53DDCEC-363A-143D-C17C-C500BF26ED8E}"/>
                </a:ext>
              </a:extLst>
            </p:cNvPr>
            <p:cNvSpPr txBox="1"/>
            <p:nvPr/>
          </p:nvSpPr>
          <p:spPr>
            <a:xfrm>
              <a:off x="2880986" y="4258849"/>
              <a:ext cx="561192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/>
                <a:t>MacOS Tools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F08722AB-5582-5C90-1EB1-59917C96AFED}"/>
                </a:ext>
              </a:extLst>
            </p:cNvPr>
            <p:cNvSpPr txBox="1"/>
            <p:nvPr/>
          </p:nvSpPr>
          <p:spPr>
            <a:xfrm>
              <a:off x="2818355" y="4223359"/>
              <a:ext cx="561192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FFC000"/>
                  </a:solidFill>
                </a:rPr>
                <a:t>MacOS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48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, Kreis, Farbigkeit, Grafiken enthält.&#10;&#10;Automatisch generierte Beschreibung">
            <a:extLst>
              <a:ext uri="{FF2B5EF4-FFF2-40B4-BE49-F238E27FC236}">
                <a16:creationId xmlns:a16="http://schemas.microsoft.com/office/drawing/2014/main" id="{BDC398EE-6627-E528-7ACC-C1441335A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-656" t="16143" r="656" b="-1"/>
          <a:stretch/>
        </p:blipFill>
        <p:spPr>
          <a:xfrm>
            <a:off x="2149690" y="1030059"/>
            <a:ext cx="7832510" cy="479788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F6F9763-1497-8459-44F7-063FCC86E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11409"/>
            <a:ext cx="4922920" cy="3519887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B60D6B4-BCED-E806-F259-BC92B5704ECC}"/>
              </a:ext>
            </a:extLst>
          </p:cNvPr>
          <p:cNvGrpSpPr/>
          <p:nvPr/>
        </p:nvGrpSpPr>
        <p:grpSpPr>
          <a:xfrm>
            <a:off x="3116746" y="1241261"/>
            <a:ext cx="3259340" cy="2590035"/>
            <a:chOff x="2818355" y="4223359"/>
            <a:chExt cx="3259340" cy="2590035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C76E395-FCA3-1F8A-9CCB-47423865D3AC}"/>
                </a:ext>
              </a:extLst>
            </p:cNvPr>
            <p:cNvSpPr txBox="1"/>
            <p:nvPr/>
          </p:nvSpPr>
          <p:spPr>
            <a:xfrm>
              <a:off x="2880986" y="4258849"/>
              <a:ext cx="3196709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/>
                <a:t>MacOS</a:t>
              </a:r>
            </a:p>
            <a:p>
              <a:r>
                <a:rPr lang="en-US" sz="8000" b="1" dirty="0"/>
                <a:t> Tools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0EDA929-9336-112A-3032-6D13EF12F125}"/>
                </a:ext>
              </a:extLst>
            </p:cNvPr>
            <p:cNvSpPr txBox="1"/>
            <p:nvPr/>
          </p:nvSpPr>
          <p:spPr>
            <a:xfrm>
              <a:off x="2818355" y="4223359"/>
              <a:ext cx="3196709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FFC000"/>
                  </a:solidFill>
                </a:rPr>
                <a:t>MacOS</a:t>
              </a:r>
            </a:p>
            <a:p>
              <a:r>
                <a:rPr lang="en-US" sz="8000" b="1" dirty="0">
                  <a:solidFill>
                    <a:srgbClr val="FFC000"/>
                  </a:solidFill>
                </a:rPr>
                <a:t>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496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, Kreis, Farbigkeit, Grafiken enthält.&#10;&#10;Automatisch generierte Beschreibung">
            <a:extLst>
              <a:ext uri="{FF2B5EF4-FFF2-40B4-BE49-F238E27FC236}">
                <a16:creationId xmlns:a16="http://schemas.microsoft.com/office/drawing/2014/main" id="{BDC398EE-6627-E528-7ACC-C1441335A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-656" t="24630" r="656" b="-1"/>
          <a:stretch/>
        </p:blipFill>
        <p:spPr>
          <a:xfrm>
            <a:off x="2149690" y="1515649"/>
            <a:ext cx="7832510" cy="4312291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B60D6B4-BCED-E806-F259-BC92B5704ECC}"/>
              </a:ext>
            </a:extLst>
          </p:cNvPr>
          <p:cNvGrpSpPr/>
          <p:nvPr/>
        </p:nvGrpSpPr>
        <p:grpSpPr>
          <a:xfrm>
            <a:off x="3191902" y="1779879"/>
            <a:ext cx="3259340" cy="2590035"/>
            <a:chOff x="2818355" y="4223359"/>
            <a:chExt cx="3259340" cy="2590035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C76E395-FCA3-1F8A-9CCB-47423865D3AC}"/>
                </a:ext>
              </a:extLst>
            </p:cNvPr>
            <p:cNvSpPr txBox="1"/>
            <p:nvPr/>
          </p:nvSpPr>
          <p:spPr>
            <a:xfrm>
              <a:off x="2880986" y="4258849"/>
              <a:ext cx="3196709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/>
                <a:t>MacOS</a:t>
              </a:r>
            </a:p>
            <a:p>
              <a:r>
                <a:rPr lang="en-US" sz="8000" b="1" dirty="0"/>
                <a:t> Tools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0EDA929-9336-112A-3032-6D13EF12F125}"/>
                </a:ext>
              </a:extLst>
            </p:cNvPr>
            <p:cNvSpPr txBox="1"/>
            <p:nvPr/>
          </p:nvSpPr>
          <p:spPr>
            <a:xfrm>
              <a:off x="2818355" y="4223359"/>
              <a:ext cx="3196709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FFC000"/>
                  </a:solidFill>
                </a:rPr>
                <a:t>MacOS</a:t>
              </a:r>
            </a:p>
            <a:p>
              <a:r>
                <a:rPr lang="en-US" sz="8000" b="1" dirty="0">
                  <a:solidFill>
                    <a:srgbClr val="FFC000"/>
                  </a:solidFill>
                </a:rPr>
                <a:t>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2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2</cp:revision>
  <dcterms:created xsi:type="dcterms:W3CDTF">2023-12-14T04:46:21Z</dcterms:created>
  <dcterms:modified xsi:type="dcterms:W3CDTF">2025-02-22T12:36:00Z</dcterms:modified>
</cp:coreProperties>
</file>