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2C71-9D14-4AEE-BAA7-53A7AA9347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108E-3448-4135-A9AB-BD6E99D2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ELE417 Embedded System Design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AHMET FURKAN TUNCER</a:t>
            </a:r>
          </a:p>
          <a:p>
            <a:r>
              <a:rPr lang="en-US" dirty="0" smtClean="0"/>
              <a:t>FATIH KAYA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7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oystick module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7" y="3973809"/>
            <a:ext cx="2704290" cy="27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CD 16x2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44" y="488317"/>
            <a:ext cx="2957276" cy="29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1026" name="Picture 2" descr="msp430 ile ilgili görsel sonucu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10" y="2412681"/>
            <a:ext cx="3046101" cy="312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zzer ile ilgili görsel sonuc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6" y="3169518"/>
            <a:ext cx="954610" cy="9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ED ile ilgili görsel sonuc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12" y="4724704"/>
            <a:ext cx="1944559" cy="16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LED ile ilgili görsel sonuc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87" y="4724704"/>
            <a:ext cx="1944559" cy="16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İlgili resi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50" y="2245714"/>
            <a:ext cx="2431982" cy="162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040577" y="3056770"/>
            <a:ext cx="1584788" cy="42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56077" y="4678883"/>
            <a:ext cx="1750741" cy="50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0227565">
            <a:off x="7084715" y="2302546"/>
            <a:ext cx="1417573" cy="439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883911" y="3369975"/>
            <a:ext cx="17594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883910" y="4915666"/>
            <a:ext cx="17366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84175"/>
            <a:ext cx="10180299" cy="34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52" y="153252"/>
            <a:ext cx="10515600" cy="1325563"/>
          </a:xfrm>
        </p:spPr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563" y="1379577"/>
            <a:ext cx="4373056" cy="490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41" y="-14019"/>
            <a:ext cx="10515600" cy="1325563"/>
          </a:xfrm>
        </p:spPr>
        <p:txBody>
          <a:bodyPr/>
          <a:lstStyle/>
          <a:p>
            <a:r>
              <a:rPr lang="en-US" dirty="0" smtClean="0"/>
              <a:t>Infinite </a:t>
            </a:r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31" y="1137424"/>
            <a:ext cx="4219291" cy="54406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90332" y="1311544"/>
            <a:ext cx="392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72361" y="1650380"/>
            <a:ext cx="2821259" cy="4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72361" y="2096429"/>
            <a:ext cx="2821259" cy="143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6922" y="5999356"/>
            <a:ext cx="2312522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48071" y="1100802"/>
            <a:ext cx="296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isPause</a:t>
            </a:r>
            <a:r>
              <a:rPr lang="en-US" dirty="0" smtClean="0"/>
              <a:t> is toggled in Port2 ISR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7434" y="2096429"/>
            <a:ext cx="4531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isReset</a:t>
            </a:r>
            <a:r>
              <a:rPr lang="en-US" dirty="0" smtClean="0"/>
              <a:t> is set when the game is over or</a:t>
            </a:r>
          </a:p>
          <a:p>
            <a:r>
              <a:rPr lang="en-US" dirty="0"/>
              <a:t>w</a:t>
            </a:r>
            <a:r>
              <a:rPr lang="en-US" dirty="0" smtClean="0"/>
              <a:t>hen character or map is changed by sending </a:t>
            </a:r>
          </a:p>
          <a:p>
            <a:r>
              <a:rPr lang="en-US" dirty="0" smtClean="0"/>
              <a:t>appropriate commands via UART.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2830" y="3470327"/>
            <a:ext cx="416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Position is determined using the</a:t>
            </a:r>
          </a:p>
          <a:p>
            <a:r>
              <a:rPr lang="en-US" dirty="0" smtClean="0"/>
              <a:t>one axis of the joystick.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59444" y="5931757"/>
            <a:ext cx="4449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Speed is </a:t>
            </a:r>
            <a:r>
              <a:rPr lang="en-US" dirty="0"/>
              <a:t>determined using </a:t>
            </a:r>
            <a:r>
              <a:rPr lang="en-US" dirty="0" smtClean="0"/>
              <a:t>the other </a:t>
            </a:r>
            <a:r>
              <a:rPr lang="en-US" dirty="0"/>
              <a:t>axis of the joystick.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19098" y="3958683"/>
            <a:ext cx="2695380" cy="8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02205" y="4984594"/>
            <a:ext cx="3412273" cy="41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9444" y="4449337"/>
            <a:ext cx="494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Over function calculates and show the score</a:t>
            </a:r>
          </a:p>
          <a:p>
            <a:r>
              <a:rPr lang="en-US" dirty="0" smtClean="0"/>
              <a:t>and also determines if the game is over or the user</a:t>
            </a:r>
          </a:p>
          <a:p>
            <a:r>
              <a:rPr lang="en-US" dirty="0" smtClean="0"/>
              <a:t>win the game.</a:t>
            </a:r>
          </a:p>
        </p:txBody>
      </p:sp>
    </p:spTree>
    <p:extLst>
      <p:ext uri="{BB962C8B-B14F-4D97-AF65-F5344CB8AC3E}">
        <p14:creationId xmlns:p14="http://schemas.microsoft.com/office/powerpoint/2010/main" val="112468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Service Routines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6152"/>
            <a:ext cx="416242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1995467"/>
            <a:ext cx="4524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9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3912220" cy="6259553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4259765" y="1690688"/>
            <a:ext cx="1371600" cy="2647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259765" y="4586288"/>
            <a:ext cx="1371600" cy="9447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259765" y="5779469"/>
            <a:ext cx="1371600" cy="542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65542" y="2661434"/>
            <a:ext cx="49023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If Map Change command is received</a:t>
            </a:r>
            <a:endParaRPr lang="en-US" sz="2500" dirty="0"/>
          </a:p>
        </p:txBody>
      </p:sp>
      <p:sp>
        <p:nvSpPr>
          <p:cNvPr id="11" name="Rectangle 10"/>
          <p:cNvSpPr/>
          <p:nvPr/>
        </p:nvSpPr>
        <p:spPr>
          <a:xfrm>
            <a:off x="5865542" y="4820119"/>
            <a:ext cx="55719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If Character Change command is received</a:t>
            </a:r>
            <a:endParaRPr lang="en-US" sz="2500" dirty="0"/>
          </a:p>
        </p:txBody>
      </p:sp>
      <p:sp>
        <p:nvSpPr>
          <p:cNvPr id="12" name="Rectangle 11"/>
          <p:cNvSpPr/>
          <p:nvPr/>
        </p:nvSpPr>
        <p:spPr>
          <a:xfrm>
            <a:off x="5865542" y="5812288"/>
            <a:ext cx="477521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If none of the command is received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8464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ELE417 Embedded System Design Project</vt:lpstr>
      <vt:lpstr>Circuit Diagram</vt:lpstr>
      <vt:lpstr>Global Variables</vt:lpstr>
      <vt:lpstr>Main Program</vt:lpstr>
      <vt:lpstr>Infinite loop</vt:lpstr>
      <vt:lpstr>Interrupt Service Routines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FatihKaya</dc:creator>
  <cp:lastModifiedBy>FatihKaya</cp:lastModifiedBy>
  <cp:revision>25</cp:revision>
  <dcterms:created xsi:type="dcterms:W3CDTF">2017-12-22T15:50:15Z</dcterms:created>
  <dcterms:modified xsi:type="dcterms:W3CDTF">2017-12-22T20:49:03Z</dcterms:modified>
</cp:coreProperties>
</file>