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8" r:id="rId1"/>
  </p:sldMasterIdLst>
  <p:sldIdLst>
    <p:sldId id="256" r:id="rId2"/>
    <p:sldId id="266" r:id="rId3"/>
    <p:sldId id="257" r:id="rId4"/>
    <p:sldId id="258" r:id="rId5"/>
    <p:sldId id="276" r:id="rId6"/>
    <p:sldId id="267" r:id="rId7"/>
    <p:sldId id="259" r:id="rId8"/>
    <p:sldId id="260" r:id="rId9"/>
    <p:sldId id="274" r:id="rId10"/>
    <p:sldId id="275" r:id="rId11"/>
    <p:sldId id="269" r:id="rId12"/>
    <p:sldId id="264" r:id="rId13"/>
    <p:sldId id="268" r:id="rId14"/>
    <p:sldId id="263" r:id="rId15"/>
    <p:sldId id="272" r:id="rId16"/>
    <p:sldId id="273" r:id="rId17"/>
    <p:sldId id="265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582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7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20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2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61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2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0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9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98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338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5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9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79BB-B4CC-4D93-9208-32A5489E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758952"/>
            <a:ext cx="8305800" cy="3566160"/>
          </a:xfrm>
        </p:spPr>
        <p:txBody>
          <a:bodyPr>
            <a:normAutofit/>
          </a:bodyPr>
          <a:lstStyle/>
          <a:p>
            <a:r>
              <a:rPr lang="tr-TR" sz="4500" dirty="0" err="1"/>
              <a:t>FPGAlerde</a:t>
            </a:r>
            <a:r>
              <a:rPr lang="tr-TR" sz="4500" dirty="0"/>
              <a:t> </a:t>
            </a:r>
            <a:r>
              <a:rPr lang="en-US" sz="4500" dirty="0"/>
              <a:t>MicroBlaze</a:t>
            </a:r>
            <a:r>
              <a:rPr lang="tr-TR" sz="4500" dirty="0"/>
              <a:t> </a:t>
            </a:r>
            <a:r>
              <a:rPr lang="en-US" sz="4500" dirty="0" err="1"/>
              <a:t>Uygulamalar</a:t>
            </a:r>
            <a:r>
              <a:rPr lang="tr-TR" sz="4500" dirty="0"/>
              <a:t>ı</a:t>
            </a:r>
            <a:endParaRPr lang="en-US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D37FE-7DA4-487A-B3D4-E95717319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FatIH</a:t>
            </a:r>
            <a:r>
              <a:rPr lang="en-US" dirty="0"/>
              <a:t> KAYA</a:t>
            </a:r>
          </a:p>
        </p:txBody>
      </p:sp>
    </p:spTree>
    <p:extLst>
      <p:ext uri="{BB962C8B-B14F-4D97-AF65-F5344CB8AC3E}">
        <p14:creationId xmlns:p14="http://schemas.microsoft.com/office/powerpoint/2010/main" val="3933687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768C-4B71-40B2-A42F-0E35C24E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FPGA’den</a:t>
            </a:r>
            <a:r>
              <a:rPr lang="tr-TR" sz="4000" dirty="0"/>
              <a:t> Bilgisayara Komut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599F-336E-4629-9574-86E57635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2646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471400" lvl="8" indent="0">
              <a:buNone/>
            </a:pPr>
            <a:r>
              <a:rPr lang="en-US" dirty="0"/>
              <a:t>	         </a:t>
            </a:r>
            <a:r>
              <a:rPr lang="en-US" sz="2000" b="1" dirty="0"/>
              <a:t>1 Byte	                1 Byte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715CD0-924D-4885-9AB8-7620D50C2CF8}"/>
              </a:ext>
            </a:extLst>
          </p:cNvPr>
          <p:cNvSpPr/>
          <p:nvPr/>
        </p:nvSpPr>
        <p:spPr>
          <a:xfrm>
            <a:off x="2209799" y="2514600"/>
            <a:ext cx="2209799" cy="6858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000" dirty="0"/>
              <a:t>‘</a:t>
            </a:r>
            <a:r>
              <a:rPr lang="en-US" sz="2000" dirty="0"/>
              <a:t>#</a:t>
            </a:r>
            <a:r>
              <a:rPr lang="tr-TR" sz="2000" dirty="0"/>
              <a:t>’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71B7C-1037-4DC1-BC1B-D11EEE46EFC1}"/>
              </a:ext>
            </a:extLst>
          </p:cNvPr>
          <p:cNvSpPr/>
          <p:nvPr/>
        </p:nvSpPr>
        <p:spPr>
          <a:xfrm>
            <a:off x="4419599" y="2514600"/>
            <a:ext cx="2648887" cy="6858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DIP </a:t>
            </a:r>
            <a:r>
              <a:rPr lang="en-US" dirty="0" err="1"/>
              <a:t>Switchlerin</a:t>
            </a:r>
            <a:r>
              <a:rPr lang="en-US" dirty="0"/>
              <a:t> </a:t>
            </a:r>
            <a:r>
              <a:rPr lang="en-US" dirty="0" err="1"/>
              <a:t>Durumu</a:t>
            </a:r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87771FD-78DB-4526-B39D-8C4661D69726}"/>
              </a:ext>
            </a:extLst>
          </p:cNvPr>
          <p:cNvSpPr/>
          <p:nvPr/>
        </p:nvSpPr>
        <p:spPr>
          <a:xfrm rot="16200000">
            <a:off x="3124200" y="2650066"/>
            <a:ext cx="381000" cy="205740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F76DB6D-57B9-4CA0-A85B-272FAE669532}"/>
              </a:ext>
            </a:extLst>
          </p:cNvPr>
          <p:cNvSpPr/>
          <p:nvPr/>
        </p:nvSpPr>
        <p:spPr>
          <a:xfrm rot="16200000">
            <a:off x="5591643" y="2392422"/>
            <a:ext cx="381000" cy="257268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0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3A76-1E55-4C3D-B94D-62BA54AC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8C9748-26FD-4FFC-81B9-7F82035C81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60" y="457200"/>
            <a:ext cx="5638800" cy="5539065"/>
          </a:xfrm>
        </p:spPr>
      </p:pic>
    </p:spTree>
    <p:extLst>
      <p:ext uri="{BB962C8B-B14F-4D97-AF65-F5344CB8AC3E}">
        <p14:creationId xmlns:p14="http://schemas.microsoft.com/office/powerpoint/2010/main" val="222644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768C-4B71-40B2-A42F-0E35C24E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99F19190-7103-4BC1-B41E-981577A9F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60" y="457200"/>
            <a:ext cx="5638800" cy="5531832"/>
          </a:xfrm>
        </p:spPr>
      </p:pic>
    </p:spTree>
    <p:extLst>
      <p:ext uri="{BB962C8B-B14F-4D97-AF65-F5344CB8AC3E}">
        <p14:creationId xmlns:p14="http://schemas.microsoft.com/office/powerpoint/2010/main" val="2970906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79BB-B4CC-4D93-9208-32A5489E8A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000" dirty="0"/>
              <a:t>Uygulama - 2</a:t>
            </a:r>
            <a:endParaRPr lang="en-US" sz="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55F74-2814-4A82-9A7C-0A0B73046FE6}"/>
              </a:ext>
            </a:extLst>
          </p:cNvPr>
          <p:cNvSpPr txBox="1"/>
          <p:nvPr/>
        </p:nvSpPr>
        <p:spPr>
          <a:xfrm>
            <a:off x="990600" y="4572000"/>
            <a:ext cx="7543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500" dirty="0"/>
              <a:t>Ethernet ile FPGA ve Bilgisayar Bağlantısı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415295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768C-4B71-40B2-A42F-0E35C24E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Genel Şema</a:t>
            </a:r>
            <a:endParaRPr lang="en-US" dirty="0"/>
          </a:p>
        </p:txBody>
      </p:sp>
      <p:pic>
        <p:nvPicPr>
          <p:cNvPr id="13" name="Content Placeholder 12" descr="Screen Clipping">
            <a:extLst>
              <a:ext uri="{FF2B5EF4-FFF2-40B4-BE49-F238E27FC236}">
                <a16:creationId xmlns:a16="http://schemas.microsoft.com/office/drawing/2014/main" id="{1B6712FC-3E4C-4328-9B35-A574939CD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28" y="1846262"/>
            <a:ext cx="4770671" cy="4357463"/>
          </a:xfrm>
        </p:spPr>
      </p:pic>
    </p:spTree>
    <p:extLst>
      <p:ext uri="{BB962C8B-B14F-4D97-AF65-F5344CB8AC3E}">
        <p14:creationId xmlns:p14="http://schemas.microsoft.com/office/powerpoint/2010/main" val="1250611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768C-4B71-40B2-A42F-0E35C24E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205651-CA83-413A-85CF-2B05C2BF4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299981"/>
            <a:ext cx="8839200" cy="617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7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768C-4B71-40B2-A42F-0E35C24E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599F-336E-4629-9574-86E576351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71400" lvl="6" indent="0">
              <a:buNone/>
            </a:pPr>
            <a:r>
              <a:rPr lang="en-US" sz="2000" b="1" dirty="0"/>
              <a:t> KOMUT	</a:t>
            </a:r>
            <a:r>
              <a:rPr lang="tr-TR" sz="2000" b="1" dirty="0"/>
              <a:t>       </a:t>
            </a:r>
            <a:r>
              <a:rPr lang="en-US" sz="2000" b="1" dirty="0"/>
              <a:t>VER</a:t>
            </a:r>
            <a:r>
              <a:rPr lang="tr-TR" sz="2000" b="1" dirty="0"/>
              <a:t>İ              VERİNİN SONU</a:t>
            </a:r>
            <a:endParaRPr lang="en-US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F5D434-771B-4F39-93D7-6F33DF3708EF}"/>
              </a:ext>
            </a:extLst>
          </p:cNvPr>
          <p:cNvSpPr/>
          <p:nvPr/>
        </p:nvSpPr>
        <p:spPr>
          <a:xfrm>
            <a:off x="1953527" y="2590800"/>
            <a:ext cx="1313425" cy="4572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‘#’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A52DD0-8101-4018-A339-79E6A6B7D988}"/>
              </a:ext>
            </a:extLst>
          </p:cNvPr>
          <p:cNvSpPr/>
          <p:nvPr/>
        </p:nvSpPr>
        <p:spPr>
          <a:xfrm>
            <a:off x="3276600" y="2590800"/>
            <a:ext cx="2057400" cy="4572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LCD String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8B022D-2BDA-4A70-9F86-945AF8D8CA41}"/>
              </a:ext>
            </a:extLst>
          </p:cNvPr>
          <p:cNvSpPr/>
          <p:nvPr/>
        </p:nvSpPr>
        <p:spPr>
          <a:xfrm>
            <a:off x="5343648" y="2590800"/>
            <a:ext cx="1313425" cy="4572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‘$’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9445EF-DC33-4DD9-B462-7C7118723A29}"/>
              </a:ext>
            </a:extLst>
          </p:cNvPr>
          <p:cNvSpPr/>
          <p:nvPr/>
        </p:nvSpPr>
        <p:spPr>
          <a:xfrm>
            <a:off x="1943879" y="4343400"/>
            <a:ext cx="1313425" cy="4572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‘+’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A0F973-5734-4763-8E67-32C90E8D28C3}"/>
              </a:ext>
            </a:extLst>
          </p:cNvPr>
          <p:cNvSpPr/>
          <p:nvPr/>
        </p:nvSpPr>
        <p:spPr>
          <a:xfrm>
            <a:off x="3266952" y="4343400"/>
            <a:ext cx="2057400" cy="4572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LED </a:t>
            </a:r>
            <a:r>
              <a:rPr lang="en-US" dirty="0" err="1"/>
              <a:t>Durumu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634900-40B0-40E2-B1AC-4972799E7C3B}"/>
              </a:ext>
            </a:extLst>
          </p:cNvPr>
          <p:cNvSpPr/>
          <p:nvPr/>
        </p:nvSpPr>
        <p:spPr>
          <a:xfrm>
            <a:off x="5334000" y="4343400"/>
            <a:ext cx="1313425" cy="4572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‘$’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F1E3609-9ED6-4619-A21F-8E6125B38A3A}"/>
              </a:ext>
            </a:extLst>
          </p:cNvPr>
          <p:cNvSpPr/>
          <p:nvPr/>
        </p:nvSpPr>
        <p:spPr>
          <a:xfrm rot="5400000">
            <a:off x="2400371" y="1679681"/>
            <a:ext cx="381000" cy="133286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A272D453-3D02-4D66-B77A-598C4ED6A238}"/>
              </a:ext>
            </a:extLst>
          </p:cNvPr>
          <p:cNvSpPr/>
          <p:nvPr/>
        </p:nvSpPr>
        <p:spPr>
          <a:xfrm rot="5400000">
            <a:off x="5733733" y="1657668"/>
            <a:ext cx="381000" cy="133286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C1CD06AA-0E2B-4C00-915A-3F4313577B5B}"/>
              </a:ext>
            </a:extLst>
          </p:cNvPr>
          <p:cNvSpPr/>
          <p:nvPr/>
        </p:nvSpPr>
        <p:spPr>
          <a:xfrm rot="5400000">
            <a:off x="4103791" y="1328422"/>
            <a:ext cx="326815" cy="19812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8FEFD9-474D-4356-B4F1-DBE77A46A0EF}"/>
              </a:ext>
            </a:extLst>
          </p:cNvPr>
          <p:cNvCxnSpPr>
            <a:cxnSpLocks/>
          </p:cNvCxnSpPr>
          <p:nvPr/>
        </p:nvCxnSpPr>
        <p:spPr>
          <a:xfrm>
            <a:off x="3276598" y="3227496"/>
            <a:ext cx="0" cy="103970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38EB90-71A6-445B-B297-9AC249D2CF34}"/>
              </a:ext>
            </a:extLst>
          </p:cNvPr>
          <p:cNvCxnSpPr>
            <a:cxnSpLocks/>
          </p:cNvCxnSpPr>
          <p:nvPr/>
        </p:nvCxnSpPr>
        <p:spPr>
          <a:xfrm flipH="1">
            <a:off x="5343646" y="3227496"/>
            <a:ext cx="9648" cy="103970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9CEBBE-5E7E-4637-9831-EAEF16BC1CBC}"/>
              </a:ext>
            </a:extLst>
          </p:cNvPr>
          <p:cNvCxnSpPr>
            <a:cxnSpLocks/>
          </p:cNvCxnSpPr>
          <p:nvPr/>
        </p:nvCxnSpPr>
        <p:spPr>
          <a:xfrm>
            <a:off x="6642602" y="3227496"/>
            <a:ext cx="1" cy="1055787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1AF864-84AE-4354-976B-5117080111CC}"/>
              </a:ext>
            </a:extLst>
          </p:cNvPr>
          <p:cNvCxnSpPr>
            <a:cxnSpLocks/>
          </p:cNvCxnSpPr>
          <p:nvPr/>
        </p:nvCxnSpPr>
        <p:spPr>
          <a:xfrm>
            <a:off x="1953527" y="3156373"/>
            <a:ext cx="0" cy="1089658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959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768C-4B71-40B2-A42F-0E35C24E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3937CD-C42A-4A01-B2F8-EF53D30B1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05" y="1011982"/>
            <a:ext cx="7650955" cy="4114800"/>
          </a:xfrm>
        </p:spPr>
      </p:pic>
    </p:spTree>
    <p:extLst>
      <p:ext uri="{BB962C8B-B14F-4D97-AF65-F5344CB8AC3E}">
        <p14:creationId xmlns:p14="http://schemas.microsoft.com/office/powerpoint/2010/main" val="3751421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768C-4B71-40B2-A42F-0E35C24E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9CE937-A9ED-404F-8E59-707E4DC3E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0" y="1011982"/>
            <a:ext cx="7787959" cy="4114800"/>
          </a:xfrm>
        </p:spPr>
      </p:pic>
    </p:spTree>
    <p:extLst>
      <p:ext uri="{BB962C8B-B14F-4D97-AF65-F5344CB8AC3E}">
        <p14:creationId xmlns:p14="http://schemas.microsoft.com/office/powerpoint/2010/main" val="717723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768C-4B71-40B2-A42F-0E35C24E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63E51B-B90F-4685-ABA4-6B8D430DE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762000"/>
            <a:ext cx="6555180" cy="4876800"/>
          </a:xfrm>
        </p:spPr>
      </p:pic>
    </p:spTree>
    <p:extLst>
      <p:ext uri="{BB962C8B-B14F-4D97-AF65-F5344CB8AC3E}">
        <p14:creationId xmlns:p14="http://schemas.microsoft.com/office/powerpoint/2010/main" val="262432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1C75-F021-44DA-938B-6EEDF8FB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İçerik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9024D-D323-4E9D-8931-7A6C8FBCA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sz="2500" dirty="0"/>
              <a:t>VC707 Geliştirme Kartı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500" dirty="0"/>
              <a:t>MicroBlaze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500" dirty="0"/>
              <a:t>Uygulama-1</a:t>
            </a:r>
            <a:r>
              <a:rPr lang="tr-T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	UART ile PC-FPGA Bağlantısı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500" dirty="0"/>
              <a:t>Uygulama-2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	Ethernet ile PC-FPGA Bağlantısı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8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768C-4B71-40B2-A42F-0E35C24E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500" dirty="0"/>
              <a:t>Virtex-7 VC707 Geliştirme Kartı</a:t>
            </a:r>
            <a:endParaRPr lang="en-US" sz="4500" dirty="0"/>
          </a:p>
        </p:txBody>
      </p:sp>
      <p:pic>
        <p:nvPicPr>
          <p:cNvPr id="1026" name="Picture 2" descr="VC707 ile ilgili görsel sonucu">
            <a:extLst>
              <a:ext uri="{FF2B5EF4-FFF2-40B4-BE49-F238E27FC236}">
                <a16:creationId xmlns:a16="http://schemas.microsoft.com/office/drawing/2014/main" id="{6068123B-EC44-41AD-851F-031A0BB02F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06" y="1981200"/>
            <a:ext cx="7468394" cy="358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5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768C-4B71-40B2-A42F-0E35C24E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MicroBlaze</a:t>
            </a:r>
            <a:endParaRPr lang="en-US" dirty="0"/>
          </a:p>
        </p:txBody>
      </p:sp>
      <p:pic>
        <p:nvPicPr>
          <p:cNvPr id="2050" name="Picture 2" descr="İlgili resim">
            <a:extLst>
              <a:ext uri="{FF2B5EF4-FFF2-40B4-BE49-F238E27FC236}">
                <a16:creationId xmlns:a16="http://schemas.microsoft.com/office/drawing/2014/main" id="{0766202C-6DAC-44DE-B04C-C36C0EAD08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005" y="1740183"/>
            <a:ext cx="6291709" cy="409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15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İlgili resim">
            <a:extLst>
              <a:ext uri="{FF2B5EF4-FFF2-40B4-BE49-F238E27FC236}">
                <a16:creationId xmlns:a16="http://schemas.microsoft.com/office/drawing/2014/main" id="{5175AA72-3C69-4A82-AA43-247671D1A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2133600" cy="69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vado ile ilgili görsel sonucu">
            <a:extLst>
              <a:ext uri="{FF2B5EF4-FFF2-40B4-BE49-F238E27FC236}">
                <a16:creationId xmlns:a16="http://schemas.microsoft.com/office/drawing/2014/main" id="{C192877D-FE74-46D4-B213-CDDDE2B8E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33" y="1084612"/>
            <a:ext cx="3233949" cy="196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70D6D3-B008-4010-B638-3C8D8B741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909" y="1625323"/>
            <a:ext cx="3145370" cy="2650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C33F7-8FBD-4C36-8DCC-8F97125AD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514871"/>
            <a:ext cx="2658788" cy="1139481"/>
          </a:xfrm>
          <a:prstGeom prst="rect">
            <a:avLst/>
          </a:prstGeom>
        </p:spPr>
      </p:pic>
      <p:pic>
        <p:nvPicPr>
          <p:cNvPr id="1034" name="Picture 10" descr="vısual studio ile ilgili görsel sonucu">
            <a:extLst>
              <a:ext uri="{FF2B5EF4-FFF2-40B4-BE49-F238E27FC236}">
                <a16:creationId xmlns:a16="http://schemas.microsoft.com/office/drawing/2014/main" id="{18CE8424-BE36-4E35-BCDF-8F43F468D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65" y="4648200"/>
            <a:ext cx="2201084" cy="187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9272835-B41B-4CF3-BDF9-CD49AD88EC9A}"/>
              </a:ext>
            </a:extLst>
          </p:cNvPr>
          <p:cNvSpPr/>
          <p:nvPr/>
        </p:nvSpPr>
        <p:spPr>
          <a:xfrm>
            <a:off x="3810000" y="2362200"/>
            <a:ext cx="1600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04EB786-739C-4B0A-8B98-CAF823B16D4B}"/>
              </a:ext>
            </a:extLst>
          </p:cNvPr>
          <p:cNvSpPr/>
          <p:nvPr/>
        </p:nvSpPr>
        <p:spPr>
          <a:xfrm rot="9604791">
            <a:off x="3251003" y="4677883"/>
            <a:ext cx="2426229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9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79BB-B4CC-4D93-9208-32A5489E8A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000" dirty="0"/>
              <a:t>Uygulama - 1</a:t>
            </a:r>
            <a:endParaRPr lang="en-US" sz="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55F74-2814-4A82-9A7C-0A0B73046FE6}"/>
              </a:ext>
            </a:extLst>
          </p:cNvPr>
          <p:cNvSpPr txBox="1"/>
          <p:nvPr/>
        </p:nvSpPr>
        <p:spPr>
          <a:xfrm>
            <a:off x="990600" y="4572000"/>
            <a:ext cx="7543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500" dirty="0"/>
              <a:t>UART ile FPGA ve Bilgisayar Bağlantısı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84481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768C-4B71-40B2-A42F-0E35C24E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Genel Şema</a:t>
            </a:r>
            <a:endParaRPr lang="en-US" dirty="0"/>
          </a:p>
        </p:txBody>
      </p:sp>
      <p:pic>
        <p:nvPicPr>
          <p:cNvPr id="161" name="Content Placeholder 160" descr="Screen Clipping">
            <a:extLst>
              <a:ext uri="{FF2B5EF4-FFF2-40B4-BE49-F238E27FC236}">
                <a16:creationId xmlns:a16="http://schemas.microsoft.com/office/drawing/2014/main" id="{E3DD0DE8-8F68-4A1F-8A3D-ABF1FF96F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80" y="1811973"/>
            <a:ext cx="7176920" cy="4131627"/>
          </a:xfrm>
        </p:spPr>
      </p:pic>
    </p:spTree>
    <p:extLst>
      <p:ext uri="{BB962C8B-B14F-4D97-AF65-F5344CB8AC3E}">
        <p14:creationId xmlns:p14="http://schemas.microsoft.com/office/powerpoint/2010/main" val="312948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768C-4B71-40B2-A42F-0E35C24E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C423B01-FA7C-472F-8B44-C30F1F7C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0B2E8B-156A-4921-99C3-486DC0F0B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7856"/>
            <a:ext cx="9144000" cy="398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76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768C-4B71-40B2-A42F-0E35C24E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914400"/>
            <a:ext cx="7543800" cy="822961"/>
          </a:xfrm>
        </p:spPr>
        <p:txBody>
          <a:bodyPr>
            <a:normAutofit/>
          </a:bodyPr>
          <a:lstStyle/>
          <a:p>
            <a:r>
              <a:rPr lang="tr-TR" sz="4000" dirty="0"/>
              <a:t>Bilgisayardan </a:t>
            </a:r>
            <a:r>
              <a:rPr lang="tr-TR" sz="4000" dirty="0" err="1"/>
              <a:t>FPGA’e</a:t>
            </a:r>
            <a:r>
              <a:rPr lang="tr-TR" sz="4000" dirty="0"/>
              <a:t> Komut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599F-336E-4629-9574-86E57635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52" y="1828800"/>
            <a:ext cx="7543801" cy="4326466"/>
          </a:xfrm>
        </p:spPr>
        <p:txBody>
          <a:bodyPr>
            <a:normAutofit/>
          </a:bodyPr>
          <a:lstStyle/>
          <a:p>
            <a:pPr lvl="5"/>
            <a:endParaRPr lang="en-US" sz="2000" b="1" dirty="0"/>
          </a:p>
          <a:p>
            <a:pPr marL="1471400" lvl="8" indent="0">
              <a:buNone/>
            </a:pPr>
            <a:r>
              <a:rPr lang="en-US" sz="2000" b="1" dirty="0"/>
              <a:t>                 1 Byte                       n Byte</a:t>
            </a:r>
          </a:p>
          <a:p>
            <a:pPr marL="1471400" lvl="8" indent="0">
              <a:buNone/>
            </a:pPr>
            <a:endParaRPr lang="en-US" sz="2000" b="1" dirty="0"/>
          </a:p>
          <a:p>
            <a:pPr marL="1471400" lvl="8" indent="0">
              <a:buNone/>
            </a:pPr>
            <a:endParaRPr lang="en-US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805815-19CC-4B4E-8B4B-7F2E30C3FA2D}"/>
              </a:ext>
            </a:extLst>
          </p:cNvPr>
          <p:cNvSpPr/>
          <p:nvPr/>
        </p:nvSpPr>
        <p:spPr>
          <a:xfrm>
            <a:off x="2743200" y="3048000"/>
            <a:ext cx="1573620" cy="4572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B238E9-A10F-42A4-8C8D-1469FCB302C3}"/>
              </a:ext>
            </a:extLst>
          </p:cNvPr>
          <p:cNvSpPr/>
          <p:nvPr/>
        </p:nvSpPr>
        <p:spPr>
          <a:xfrm>
            <a:off x="4316820" y="3048000"/>
            <a:ext cx="2464980" cy="4572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VERİ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425DAD-14EE-48F5-BE8D-A0FF6EDFDEA3}"/>
              </a:ext>
            </a:extLst>
          </p:cNvPr>
          <p:cNvSpPr/>
          <p:nvPr/>
        </p:nvSpPr>
        <p:spPr>
          <a:xfrm>
            <a:off x="2388780" y="4191000"/>
            <a:ext cx="1573620" cy="6858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000" dirty="0"/>
              <a:t>‘</a:t>
            </a:r>
            <a:r>
              <a:rPr lang="en-US" sz="2000" dirty="0"/>
              <a:t>#</a:t>
            </a:r>
            <a:r>
              <a:rPr lang="tr-TR" sz="2000" dirty="0"/>
              <a:t>’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79E16C-3C7C-4A50-B604-9AE9896521E8}"/>
              </a:ext>
            </a:extLst>
          </p:cNvPr>
          <p:cNvSpPr/>
          <p:nvPr/>
        </p:nvSpPr>
        <p:spPr>
          <a:xfrm>
            <a:off x="3962400" y="4191000"/>
            <a:ext cx="3276600" cy="6858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LCD String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3F9D77-D71E-4525-B81B-12559E28E462}"/>
              </a:ext>
            </a:extLst>
          </p:cNvPr>
          <p:cNvSpPr/>
          <p:nvPr/>
        </p:nvSpPr>
        <p:spPr>
          <a:xfrm>
            <a:off x="2343625" y="5221111"/>
            <a:ext cx="1573620" cy="6858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000" dirty="0"/>
              <a:t>‘</a:t>
            </a:r>
            <a:r>
              <a:rPr lang="en-US" sz="2000" dirty="0"/>
              <a:t>*</a:t>
            </a:r>
            <a:r>
              <a:rPr lang="tr-TR" sz="2000" dirty="0"/>
              <a:t>’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CA0BFD-1991-4D98-BAB8-0E9490D57672}"/>
              </a:ext>
            </a:extLst>
          </p:cNvPr>
          <p:cNvSpPr/>
          <p:nvPr/>
        </p:nvSpPr>
        <p:spPr>
          <a:xfrm>
            <a:off x="3931356" y="5221111"/>
            <a:ext cx="3307644" cy="6858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LEDlerin</a:t>
            </a:r>
            <a:r>
              <a:rPr lang="en-US" dirty="0"/>
              <a:t> </a:t>
            </a:r>
            <a:r>
              <a:rPr lang="en-US" dirty="0" err="1"/>
              <a:t>Durumu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18AD0-9E76-4845-BDDD-D9A2ED7A4F22}"/>
              </a:ext>
            </a:extLst>
          </p:cNvPr>
          <p:cNvCxnSpPr>
            <a:cxnSpLocks/>
          </p:cNvCxnSpPr>
          <p:nvPr/>
        </p:nvCxnSpPr>
        <p:spPr>
          <a:xfrm flipH="1">
            <a:off x="2388780" y="3505200"/>
            <a:ext cx="1928040" cy="6400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6AF7DE-C915-419E-959E-493B851F089A}"/>
              </a:ext>
            </a:extLst>
          </p:cNvPr>
          <p:cNvCxnSpPr>
            <a:cxnSpLocks/>
          </p:cNvCxnSpPr>
          <p:nvPr/>
        </p:nvCxnSpPr>
        <p:spPr>
          <a:xfrm>
            <a:off x="6781800" y="3550921"/>
            <a:ext cx="457200" cy="6400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Left Brace 31">
            <a:extLst>
              <a:ext uri="{FF2B5EF4-FFF2-40B4-BE49-F238E27FC236}">
                <a16:creationId xmlns:a16="http://schemas.microsoft.com/office/drawing/2014/main" id="{F75B81C5-918C-4C83-8062-EDD05D102C94}"/>
              </a:ext>
            </a:extLst>
          </p:cNvPr>
          <p:cNvSpPr/>
          <p:nvPr/>
        </p:nvSpPr>
        <p:spPr>
          <a:xfrm rot="5400000">
            <a:off x="3308183" y="2017916"/>
            <a:ext cx="443653" cy="1447184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CB9CAEE-D4AC-4476-BE0D-3B7E88D11438}"/>
              </a:ext>
            </a:extLst>
          </p:cNvPr>
          <p:cNvSpPr/>
          <p:nvPr/>
        </p:nvSpPr>
        <p:spPr>
          <a:xfrm rot="5400000">
            <a:off x="5327483" y="1498860"/>
            <a:ext cx="443653" cy="246498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6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230</TotalTime>
  <Words>78</Words>
  <Application>Microsoft Office PowerPoint</Application>
  <PresentationFormat>On-screen Show (4:3)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Retrospect</vt:lpstr>
      <vt:lpstr>FPGAlerde MicroBlaze Uygulamaları</vt:lpstr>
      <vt:lpstr>İçerik</vt:lpstr>
      <vt:lpstr>Virtex-7 VC707 Geliştirme Kartı</vt:lpstr>
      <vt:lpstr>MicroBlaze</vt:lpstr>
      <vt:lpstr>PowerPoint Presentation</vt:lpstr>
      <vt:lpstr>Uygulama - 1</vt:lpstr>
      <vt:lpstr>Genel Şema</vt:lpstr>
      <vt:lpstr>PowerPoint Presentation</vt:lpstr>
      <vt:lpstr>Bilgisayardan FPGA’e Komut</vt:lpstr>
      <vt:lpstr>FPGA’den Bilgisayara Komut</vt:lpstr>
      <vt:lpstr>PowerPoint Presentation</vt:lpstr>
      <vt:lpstr>PowerPoint Presentation</vt:lpstr>
      <vt:lpstr>Uygulama - 2</vt:lpstr>
      <vt:lpstr>Genel Şema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FatIH kaya</dc:title>
  <dc:creator>Fatih_kaya</dc:creator>
  <cp:lastModifiedBy>Fatih_kaya</cp:lastModifiedBy>
  <cp:revision>19</cp:revision>
  <dcterms:created xsi:type="dcterms:W3CDTF">2006-08-16T00:00:00Z</dcterms:created>
  <dcterms:modified xsi:type="dcterms:W3CDTF">2017-09-24T18:09:13Z</dcterms:modified>
</cp:coreProperties>
</file>