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0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3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0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2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CBDC7-C334-4358-A5BD-926E22098307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83A5-5D01-4706-9C86-632E19F17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oxitraining.com/python-training-course-in-dubai" TargetMode="External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edoxitraining.com/c-plus-plus-programming-course-in-dubai" TargetMode="External" /><Relationship Id="rId4" Type="http://schemas.openxmlformats.org/officeDocument/2006/relationships/hyperlink" Target="https://www.edoxitraining.com/php-training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920x1080px | free download | HD &lt;strong&gt;wallpaper&lt;/strong&gt;: &lt;strong&gt;hacking&lt;/strong&gt;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432620" y="3124129"/>
            <a:ext cx="4689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subject:</a:t>
            </a: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              </a:t>
            </a:r>
            <a:r>
              <a:rPr lang="en-US" sz="2400" u="sng" dirty="0">
                <a:solidFill>
                  <a:schemeClr val="bg1"/>
                </a:solidFill>
                <a:latin typeface="Gabriola" panose="04040605051002020D02" pitchFamily="82" charset="0"/>
              </a:rPr>
              <a:t>Professional Practice for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2619" y="1366683"/>
            <a:ext cx="5515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Presenter name:</a:t>
            </a:r>
          </a:p>
          <a:p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                             your name{roll number}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                             team member name</a:t>
            </a:r>
            <a:r>
              <a:rPr lang="en-US" sz="2400" u="sng">
                <a:solidFill>
                  <a:schemeClr val="bg1"/>
                </a:solidFill>
                <a:latin typeface="Gabriola" panose="04040605051002020D02" pitchFamily="82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{roll number}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Submitted to:</a:t>
            </a: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                              </a:t>
            </a:r>
            <a:r>
              <a:rPr lang="en-US" sz="2400" u="sng" dirty="0">
                <a:solidFill>
                  <a:schemeClr val="bg1"/>
                </a:solidFill>
                <a:latin typeface="Gabriola" panose="04040605051002020D02" pitchFamily="82" charset="0"/>
              </a:rPr>
              <a:t>Sir</a:t>
            </a:r>
            <a:r>
              <a:rPr lang="en-US" sz="2400" u="sng">
                <a:solidFill>
                  <a:schemeClr val="bg1"/>
                </a:solidFill>
                <a:latin typeface="Gabriola" panose="04040605051002020D02" pitchFamily="82" charset="0"/>
              </a:rPr>
              <a:t>, ……..</a:t>
            </a:r>
            <a:endParaRPr lang="en-US" sz="2400" u="sng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2619" y="118628"/>
            <a:ext cx="1128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hiller" panose="04020404031007020602" pitchFamily="82" charset="0"/>
                <a:cs typeface="Aldhabi" panose="01000000000000000000" pitchFamily="2" charset="-78"/>
              </a:rPr>
              <a:t>Topic selected:                                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1154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2321" y="1023202"/>
            <a:ext cx="4237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What is hacking?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8865" y="776748"/>
            <a:ext cx="38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introduction of we can learn</a:t>
            </a:r>
          </a:p>
        </p:txBody>
      </p:sp>
      <p:pic>
        <p:nvPicPr>
          <p:cNvPr id="7" name="Picture 6" descr="Tha Mac Hackers by malachim975310 on DeviantArt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rot="10800000" flipH="1" flipV="1">
            <a:off x="334296" y="-43251"/>
            <a:ext cx="5230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chemeClr val="bg1"/>
                </a:solidFill>
                <a:latin typeface="Gabriola" panose="04040605051002020D02" pitchFamily="82" charset="0"/>
                <a:cs typeface="Aldhabi" panose="01000000000000000000" pitchFamily="2" charset="-78"/>
              </a:rPr>
              <a:t>Short intro to what we learn about Hacker?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3792" y="858083"/>
            <a:ext cx="36674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abriola" panose="04040605051002020D02" pitchFamily="82" charset="0"/>
              </a:rPr>
              <a:t>Who are hacker?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616" y="1321295"/>
            <a:ext cx="91931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Gabriola" panose="04040605051002020D02" pitchFamily="82" charset="0"/>
              </a:rPr>
              <a:t>“hacker” </a:t>
            </a: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is a term used by someone  mean </a:t>
            </a:r>
            <a:r>
              <a:rPr lang="en-US" sz="2800" dirty="0">
                <a:solidFill>
                  <a:srgbClr val="FF0000"/>
                </a:solidFill>
                <a:latin typeface="Gabriola" panose="04040605051002020D02" pitchFamily="82" charset="0"/>
              </a:rPr>
              <a:t>“a clever programmer” </a:t>
            </a: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and by others, especially those in </a:t>
            </a:r>
            <a:r>
              <a:rPr lang="en-US" sz="2800">
                <a:solidFill>
                  <a:schemeClr val="bg1"/>
                </a:solidFill>
                <a:latin typeface="Gabriola" panose="04040605051002020D02" pitchFamily="82" charset="0"/>
              </a:rPr>
              <a:t>popular media </a:t>
            </a: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to mean, </a:t>
            </a:r>
            <a:r>
              <a:rPr lang="en-US" sz="2800" dirty="0">
                <a:solidFill>
                  <a:srgbClr val="FF0000"/>
                </a:solidFill>
                <a:latin typeface="Gabriola" panose="04040605051002020D02" pitchFamily="82" charset="0"/>
              </a:rPr>
              <a:t>“who tries to break into computer systems”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Gabriola" panose="04040605051002020D02" pitchFamily="82" charset="0"/>
              </a:rPr>
              <a:t> A hacker is just a person who uses computer programming or technical skills to overcome a challenge or problem.</a:t>
            </a:r>
            <a:endParaRPr lang="en-US" sz="28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A hacker is a person who is highly creative and dedicative to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All hackers are not criminal that depend on there work.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&lt;strong&gt;Wallpapers&lt;/strong&gt; prt4:&lt;strong&gt;Hacker&lt;/strong&gt; Bea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pic>
        <p:nvPicPr>
          <p:cNvPr id="3" name="Picture 2" descr="Different &lt;strong&gt;Types&lt;/strong&gt; &lt;strong&gt;of Hackers&lt;/strong&gt;: The 6 Hats Explained - Today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9328"/>
            <a:ext cx="12191999" cy="35101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5" descr="What is ethical &lt;strong&gt;hacking&lt;/strong&gt; and penetration testing? Get paid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3045"/>
            <a:ext cx="12192000" cy="38626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9" name="Picture 8" descr="Death Of A &lt;strong&gt;Hacker&lt;/strong&gt; &lt;strong&gt;Wallpaper&lt;/strong&gt; 02 by ProjectDiesel on DeviantAr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33045"/>
            <a:ext cx="12192000" cy="1053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3599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D &lt;strong&gt;wallpaper&lt;/strong&gt;: Anonymous logo, grunge, suits, questions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761222"/>
            <a:ext cx="451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Our topic is related to </a:t>
            </a:r>
            <a:r>
              <a:rPr lang="en-US" sz="2400" dirty="0">
                <a:solidFill>
                  <a:srgbClr val="FFFF00"/>
                </a:solidFill>
                <a:latin typeface="Gabriola" panose="04040605051002020D02" pitchFamily="82" charset="0"/>
              </a:rPr>
              <a:t>Ethical hacking 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which is also related to “White Hat hacker</a:t>
            </a:r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” .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961" y="264263"/>
            <a:ext cx="444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Ethical hacking: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1902118"/>
            <a:ext cx="76863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1"/>
                </a:solidFill>
                <a:latin typeface="Gabriola" panose="04040605051002020D02" pitchFamily="82" charset="0"/>
              </a:rPr>
              <a:t>What is Ethical hacking?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 White hat hacker also called ethical hackers, these are the professional security specialists/analysts, and penetration testers who work with companies, industries, and computer systems to develop more robust security systems</a:t>
            </a:r>
            <a:r>
              <a:rPr lang="en-US" dirty="0"/>
              <a:t>.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They must understand the methodologies of malicious hackers as well as the legal frameworks in place that define current security </a:t>
            </a:r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protocols.</a:t>
            </a:r>
          </a:p>
          <a:p>
            <a:r>
              <a:rPr lang="en-US" sz="2400" b="1">
                <a:solidFill>
                  <a:schemeClr val="bg1"/>
                </a:solidFill>
                <a:latin typeface="Gabriola" panose="04040605051002020D02" pitchFamily="82" charset="0"/>
              </a:rPr>
              <a:t>Benefits</a:t>
            </a:r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>
                <a:solidFill>
                  <a:srgbClr val="FF0000"/>
                </a:solidFill>
                <a:effectLst/>
                <a:latin typeface="Gabriola" pitchFamily="82" charset="0"/>
              </a:rPr>
              <a:t>The primary benefit of ethical hacking is to prevent data from being stolen and misused by malicious attackers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8" grpId="3"/>
      <p:bldP spid="8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3840x2160px | free download | HD &lt;strong&gt;wallpaper&lt;/strong&gt;: Anonymous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ectangle 4"/>
          <p:cNvSpPr/>
          <p:nvPr/>
        </p:nvSpPr>
        <p:spPr>
          <a:xfrm>
            <a:off x="167148" y="182357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Networking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Computer Skills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Linux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Programming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SQL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Hardware Knowledge 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Knowledge in Reverse Engineering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Cryptography 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Database Skills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Problem-solving Skills</a:t>
            </a:r>
            <a:endParaRPr lang="en-US" sz="2400" b="0" i="0" dirty="0">
              <a:solidFill>
                <a:schemeClr val="bg1"/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22" y="498010"/>
            <a:ext cx="51717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Gabriola" panose="04040605051002020D02" pitchFamily="82" charset="0"/>
              </a:rPr>
              <a:t>Important Skills Needed for Ethical Hacking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wallpapers Java glitter logo, &lt;strong&gt;programming&lt;/strong&gt;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5" name="TextBox 4"/>
          <p:cNvSpPr txBox="1"/>
          <p:nvPr/>
        </p:nvSpPr>
        <p:spPr>
          <a:xfrm>
            <a:off x="403123" y="558547"/>
            <a:ext cx="464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Gabriola" panose="04040605051002020D02" pitchFamily="82" charset="0"/>
              </a:rPr>
              <a:t>Programming Skills: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275189"/>
            <a:ext cx="4481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Programming Skills are another most critical ability to become an ethical hacker</a:t>
            </a:r>
            <a:r>
              <a:rPr lang="en-US" sz="2400" dirty="0"/>
              <a:t>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Here is the list of programming languages.</a:t>
            </a:r>
            <a:r>
              <a:rPr lang="en-US" dirty="0"/>
              <a:t> 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2891" y="3098254"/>
            <a:ext cx="28808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  <a:hlinkClick r:id="rId3"/>
              </a:rPr>
              <a:t>Python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  <a:hlinkClick r:id="rId3"/>
              </a:rPr>
              <a:t> 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</a:rPr>
              <a:t>SQL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</a:rPr>
              <a:t> C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 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</a:rPr>
              <a:t>JavaScript</a:t>
            </a:r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  <a:hlinkClick r:id="rId4"/>
              </a:rPr>
              <a:t>PHP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Gabriola" panose="04040605051002020D02" pitchFamily="82" charset="0"/>
                <a:hlinkClick r:id="rId5"/>
              </a:rPr>
              <a:t>C++</a:t>
            </a:r>
            <a:endParaRPr lang="en-US" sz="2400" dirty="0">
              <a:solidFill>
                <a:schemeClr val="bg1"/>
              </a:solidFill>
              <a:latin typeface="Gabriola" panose="04040605051002020D02" pitchFamily="82" charset="0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11341"/>
            <a:ext cx="11029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>
                <a:solidFill>
                  <a:schemeClr val="bg1"/>
                </a:solidFill>
                <a:latin typeface="Gabriola" panose="04040605051002020D02" pitchFamily="82" charset="0"/>
              </a:rPr>
              <a:t>SQL Skills:</a:t>
            </a:r>
          </a:p>
          <a:p>
            <a:r>
              <a:rPr lang="en-US" sz="2400" dirty="0">
                <a:solidFill>
                  <a:schemeClr val="bg1"/>
                </a:solidFill>
                <a:latin typeface="Gabriola" panose="04040605051002020D02" pitchFamily="82" charset="0"/>
              </a:rPr>
              <a:t>SQL is a Cross-platform programming language used to communicate with database. As an ethical hacker,  having SQL skills will help you to hack a website for good</a:t>
            </a:r>
            <a:r>
              <a:rPr lang="en-US" sz="2400">
                <a:solidFill>
                  <a:schemeClr val="bg1"/>
                </a:solidFill>
                <a:latin typeface="Gabriola" panose="04040605051002020D02" pitchFamily="82" charset="0"/>
              </a:rPr>
              <a:t>. 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23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Hackintosh &lt;strong&gt;Wallpaper&lt;/strong&gt; V2 by ComplxDesign on DeviantArt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6" name="Picture 5" descr="ATM &lt;strong&gt;Hacking&lt;/strong&gt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27" y="1495425"/>
            <a:ext cx="4762500" cy="38671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4639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273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Unknown User</cp:lastModifiedBy>
  <cp:revision>32</cp:revision>
  <dcterms:created xsi:type="dcterms:W3CDTF">2021-12-17T10:40:43Z</dcterms:created>
  <dcterms:modified xsi:type="dcterms:W3CDTF">2022-08-19T07:20:08Z</dcterms:modified>
</cp:coreProperties>
</file>