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6A5-08CE-4990-931F-27AFD416F763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D9-3A0B-47D3-88C4-8C6CC67D9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6A5-08CE-4990-931F-27AFD416F763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D9-3A0B-47D3-88C4-8C6CC67D9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6A5-08CE-4990-931F-27AFD416F763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D9-3A0B-47D3-88C4-8C6CC67D9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6A5-08CE-4990-931F-27AFD416F763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D9-3A0B-47D3-88C4-8C6CC67D9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6A5-08CE-4990-931F-27AFD416F763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D9-3A0B-47D3-88C4-8C6CC67D9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6A5-08CE-4990-931F-27AFD416F763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D9-3A0B-47D3-88C4-8C6CC67D9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6A5-08CE-4990-931F-27AFD416F763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D9-3A0B-47D3-88C4-8C6CC67D9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6A5-08CE-4990-931F-27AFD416F763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D9-3A0B-47D3-88C4-8C6CC67D9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6A5-08CE-4990-931F-27AFD416F763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D9-3A0B-47D3-88C4-8C6CC67D9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6A5-08CE-4990-931F-27AFD416F763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D9-3A0B-47D3-88C4-8C6CC67D9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6A5-08CE-4990-931F-27AFD416F763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D9-3A0B-47D3-88C4-8C6CC67D9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E6A5-08CE-4990-931F-27AFD416F763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B0D9-3A0B-47D3-88C4-8C6CC67D9E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ETHICAL HACKING</a:t>
            </a:r>
            <a:br>
              <a:rPr lang="en-US" dirty="0" smtClean="0"/>
            </a:br>
            <a:r>
              <a:rPr lang="en-US" dirty="0" smtClean="0"/>
              <a:t>SESSION </a:t>
            </a:r>
            <a:r>
              <a:rPr lang="en-US" dirty="0"/>
              <a:t>HIJACKING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Suryayusra</a:t>
            </a:r>
            <a:r>
              <a:rPr lang="en-US" dirty="0" smtClean="0"/>
              <a:t>, </a:t>
            </a:r>
            <a:r>
              <a:rPr lang="en-US" dirty="0" err="1" smtClean="0"/>
              <a:t>M.Kom.,CCNA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14290"/>
            <a:ext cx="8953531" cy="577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81088"/>
            <a:ext cx="91821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90773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71744"/>
            <a:ext cx="914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00108"/>
            <a:ext cx="758993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netfinitytech.files.wordpress.com/2011/06/hamster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786742" cy="5412376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HAMSTER SESSION HIJACKING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ETHICAL HACKING SESSION HIJACKING</vt:lpstr>
      <vt:lpstr>Slide 2</vt:lpstr>
      <vt:lpstr>Slide 3</vt:lpstr>
      <vt:lpstr>Slide 4</vt:lpstr>
      <vt:lpstr>Slide 5</vt:lpstr>
      <vt:lpstr>Slide 6</vt:lpstr>
      <vt:lpstr>HAMSTER SESSION HIJACKING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 SESSION HIJACKING</dc:title>
  <dc:creator>FORESEC</dc:creator>
  <cp:lastModifiedBy>FORESEC</cp:lastModifiedBy>
  <cp:revision>1</cp:revision>
  <dcterms:created xsi:type="dcterms:W3CDTF">2014-05-05T11:47:58Z</dcterms:created>
  <dcterms:modified xsi:type="dcterms:W3CDTF">2014-05-05T11:54:22Z</dcterms:modified>
</cp:coreProperties>
</file>