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C00"/>
    <a:srgbClr val="F2B800"/>
    <a:srgbClr val="FFD033"/>
    <a:srgbClr val="C4122E"/>
    <a:srgbClr val="FFFF00"/>
    <a:srgbClr val="FF0000"/>
    <a:srgbClr val="00674C"/>
    <a:srgbClr val="FF7C80"/>
    <a:srgbClr val="990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7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53AD-0CEB-4F3D-9758-DE1688835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F3242-4CF1-4B93-B1DC-6E6D24C71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DD64D-A20B-4CA7-8860-2693FE71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F54-09D0-4B50-B0D5-ADE456D1243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5BB2-90B0-4042-B450-928F430E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B5388-89B0-47AC-A5DB-C3162F55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5506-3544-4046-A5C4-502153C0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ECC8-DDAC-456B-9A60-BB30AE2A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DC31C-8215-47CC-95B4-5F0F3DB63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66055-1573-44AC-ACAD-6397AC19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F54-09D0-4B50-B0D5-ADE456D1243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82C5D-1269-44D6-907E-C1B2C141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BB454-3764-46AC-8496-81DEAC36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5506-3544-4046-A5C4-502153C0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0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04C0F-DEDD-4D85-A21E-F1EA8C8D6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4CC1A-F959-4866-902B-A4D7C6FB5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97D3A-9DD3-4A69-817B-15AEDF5D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F54-09D0-4B50-B0D5-ADE456D1243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6E4F8-F60D-4764-BE6C-5E472EFE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6738C-4C03-4381-8EA6-576593DC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5506-3544-4046-A5C4-502153C0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6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EC40-C12B-4979-B6D7-78D99B75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62FDC-7BC5-4480-B646-9F26EF7CD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425B-9F9B-4496-AEB4-07EEFB77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F54-09D0-4B50-B0D5-ADE456D1243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5A1CB-FCAF-4D56-A912-936DF505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59F5-9B91-41E6-8C90-7B72697F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5506-3544-4046-A5C4-502153C0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0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4DF3-5AD4-419F-B9BA-3710B729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01C1E-973D-48AC-83EA-FAFAE5333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9727D-5770-4099-9D8B-D586DCF2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F54-09D0-4B50-B0D5-ADE456D1243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5D8D3-5BF3-4F23-ADFB-04E68451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17727-2682-464C-8D05-7FAE6FB2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5506-3544-4046-A5C4-502153C0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5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02DA-CCCF-4B49-A150-3FFB0287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0709D-E70F-4A14-855B-1891BC782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B0409-7404-4757-A7CB-4F32AA4DF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9BD30-FCB6-4EA5-A7A8-801A8A72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F54-09D0-4B50-B0D5-ADE456D1243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04560-07CF-4981-A4D0-395A1163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B33AC-62D7-4CDC-AFFE-1EA07E6B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5506-3544-4046-A5C4-502153C0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9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DE0A-1231-4C1E-B5FB-82AC2026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48C02-DA0B-4D93-816B-FF59B269E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E4AB0-25E9-4363-8CC4-623D363BA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432BC-7410-4CDE-A4A4-6CF429160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5E5E9-D152-43E8-BF68-5210B7EA2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AAAF8-783D-4E4B-9932-6910ADDA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F54-09D0-4B50-B0D5-ADE456D1243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36342-9CE6-49DE-A7AA-57AB1E96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39E49-0A0B-447C-8EF1-50B23920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5506-3544-4046-A5C4-502153C0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6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8A24-6840-47E9-B49E-06E8A1A7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9434C-3689-4746-8E61-F1EC4A43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F54-09D0-4B50-B0D5-ADE456D1243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7A025-2C62-4F7D-8B38-E5AEDA5D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724C9-7DE7-4BD0-A03B-26600FF4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5506-3544-4046-A5C4-502153C0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4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769A7-5BC0-4157-943D-0123576F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F54-09D0-4B50-B0D5-ADE456D1243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54AEB-36FD-4AA5-AF52-6C8778E7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34DD0-8404-4433-94EB-C25C5D8D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5506-3544-4046-A5C4-502153C0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8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ECF9-39ED-45C8-B748-53C2E845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9C40-93BD-4CAF-A352-4730725EE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47B11-5F6C-4046-A1D8-C4CFC0FC7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1C605-A55B-4B5C-8C15-EF05309B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F54-09D0-4B50-B0D5-ADE456D1243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8C4A3-6006-4AA2-BA53-A923643E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3368B-B616-4EAD-9A04-9B96CC98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5506-3544-4046-A5C4-502153C0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9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B845-1163-4D0C-BF6C-127689AA5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F2D0A-1871-4D28-97A6-B50DCDE82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61718-AC51-41DD-A599-997A7C3F9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C50B2-9534-4725-9458-4F8FD7C8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F54-09D0-4B50-B0D5-ADE456D1243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BEAD8-EAAD-41E2-ABC5-B0F34AC8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FDD78-5C72-42D0-BEC3-981B9C44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5506-3544-4046-A5C4-502153C0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4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08F2D-4D55-47D5-8630-BDB6EEAB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07598-9979-4E78-9ADC-6D4748EE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DBCFD-40CA-4C5D-BD33-2640D32BC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F8F54-09D0-4B50-B0D5-ADE456D1243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70E87-EFE1-4ACD-BE34-38CFE0D9C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0DE31-1543-4D7A-AFF5-47FC807A1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5506-3544-4046-A5C4-502153C0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3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raffic_lights_ahead_THA_T-9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en/traffic-lights-traffic-green-yellow-150189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raffic_lights_ahead_THA_T-9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en/traffic-lights-traffic-green-yellow-150189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raffic_lights_ahead_THA_T-9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en/traffic-lights-traffic-green-yellow-150189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raffic_lights_ahead_THA_T-9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traffic-lights-traffic-green-yellow-150189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raffic_lights_ahead_THA_T-9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traffic-lights-traffic-green-yellow-150189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765DD-A2FE-4699-91CF-9703C0E22C2F}"/>
              </a:ext>
            </a:extLst>
          </p:cNvPr>
          <p:cNvSpPr/>
          <p:nvPr/>
        </p:nvSpPr>
        <p:spPr>
          <a:xfrm>
            <a:off x="4594070" y="2647608"/>
            <a:ext cx="114300" cy="114300"/>
          </a:xfrm>
          <a:prstGeom prst="rect">
            <a:avLst/>
          </a:prstGeom>
          <a:solidFill>
            <a:srgbClr val="00B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AE9299-F703-4DA4-BF0C-5D143A628BFE}"/>
              </a:ext>
            </a:extLst>
          </p:cNvPr>
          <p:cNvSpPr/>
          <p:nvPr/>
        </p:nvSpPr>
        <p:spPr>
          <a:xfrm>
            <a:off x="4593880" y="2204120"/>
            <a:ext cx="114300" cy="114300"/>
          </a:xfrm>
          <a:prstGeom prst="rect">
            <a:avLst/>
          </a:prstGeom>
          <a:solidFill>
            <a:srgbClr val="FE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31E0FD-EDBC-4ED6-89F7-1B52F582BDC1}"/>
              </a:ext>
            </a:extLst>
          </p:cNvPr>
          <p:cNvSpPr/>
          <p:nvPr/>
        </p:nvSpPr>
        <p:spPr>
          <a:xfrm>
            <a:off x="4819492" y="2204120"/>
            <a:ext cx="114300" cy="114300"/>
          </a:xfrm>
          <a:prstGeom prst="rect">
            <a:avLst/>
          </a:prstGeom>
          <a:solidFill>
            <a:srgbClr val="FE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B85216-F7B0-4346-B68D-F6F6452D2EF7}"/>
              </a:ext>
            </a:extLst>
          </p:cNvPr>
          <p:cNvSpPr/>
          <p:nvPr/>
        </p:nvSpPr>
        <p:spPr>
          <a:xfrm>
            <a:off x="5042236" y="2204120"/>
            <a:ext cx="114300" cy="114300"/>
          </a:xfrm>
          <a:prstGeom prst="rect">
            <a:avLst/>
          </a:prstGeom>
          <a:solidFill>
            <a:srgbClr val="FE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208610-6AF1-4731-8290-F589F790A69C}"/>
              </a:ext>
            </a:extLst>
          </p:cNvPr>
          <p:cNvSpPr/>
          <p:nvPr/>
        </p:nvSpPr>
        <p:spPr>
          <a:xfrm>
            <a:off x="4593880" y="2426842"/>
            <a:ext cx="114300" cy="114300"/>
          </a:xfrm>
          <a:prstGeom prst="rect">
            <a:avLst/>
          </a:prstGeom>
          <a:solidFill>
            <a:srgbClr val="FFD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931676-02D5-4B67-81A5-53183079C052}"/>
              </a:ext>
            </a:extLst>
          </p:cNvPr>
          <p:cNvSpPr/>
          <p:nvPr/>
        </p:nvSpPr>
        <p:spPr>
          <a:xfrm>
            <a:off x="4818058" y="2426842"/>
            <a:ext cx="114300" cy="114300"/>
          </a:xfrm>
          <a:prstGeom prst="rect">
            <a:avLst/>
          </a:prstGeom>
          <a:solidFill>
            <a:srgbClr val="FFD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19F875-0729-4CC4-A189-D5871BAE15C1}"/>
              </a:ext>
            </a:extLst>
          </p:cNvPr>
          <p:cNvSpPr/>
          <p:nvPr/>
        </p:nvSpPr>
        <p:spPr>
          <a:xfrm>
            <a:off x="5042236" y="2426842"/>
            <a:ext cx="114300" cy="114300"/>
          </a:xfrm>
          <a:prstGeom prst="rect">
            <a:avLst/>
          </a:prstGeom>
          <a:solidFill>
            <a:srgbClr val="FFD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3B01EE-FD53-45CB-8DC9-095FE88F6862}"/>
              </a:ext>
            </a:extLst>
          </p:cNvPr>
          <p:cNvSpPr/>
          <p:nvPr/>
        </p:nvSpPr>
        <p:spPr>
          <a:xfrm>
            <a:off x="4821776" y="2647608"/>
            <a:ext cx="114300" cy="114300"/>
          </a:xfrm>
          <a:prstGeom prst="rect">
            <a:avLst/>
          </a:prstGeom>
          <a:solidFill>
            <a:srgbClr val="00B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8025E0-4A1D-4443-8286-A8607162A97D}"/>
              </a:ext>
            </a:extLst>
          </p:cNvPr>
          <p:cNvSpPr/>
          <p:nvPr/>
        </p:nvSpPr>
        <p:spPr>
          <a:xfrm>
            <a:off x="5049368" y="2647608"/>
            <a:ext cx="114300" cy="114300"/>
          </a:xfrm>
          <a:prstGeom prst="rect">
            <a:avLst/>
          </a:prstGeom>
          <a:solidFill>
            <a:srgbClr val="00B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4F8C48-C58A-4D83-BA1C-9EC99EACBFEC}"/>
              </a:ext>
            </a:extLst>
          </p:cNvPr>
          <p:cNvSpPr txBox="1"/>
          <p:nvPr/>
        </p:nvSpPr>
        <p:spPr>
          <a:xfrm>
            <a:off x="4513258" y="2627814"/>
            <a:ext cx="27603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solidFill>
                  <a:srgbClr val="00746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S2R</a:t>
            </a:r>
            <a:endParaRPr lang="en-US" sz="400" b="1" dirty="0">
              <a:solidFill>
                <a:srgbClr val="00746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54BC0-9311-430C-B69F-E98C4FA84B51}"/>
              </a:ext>
            </a:extLst>
          </p:cNvPr>
          <p:cNvSpPr txBox="1"/>
          <p:nvPr/>
        </p:nvSpPr>
        <p:spPr>
          <a:xfrm>
            <a:off x="4528240" y="2182370"/>
            <a:ext cx="2455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solidFill>
                  <a:srgbClr val="9A4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endParaRPr lang="en-US" sz="400" b="1" dirty="0">
              <a:solidFill>
                <a:srgbClr val="9A4D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83C35A-A0AF-4105-811E-528C377BBCCC}"/>
              </a:ext>
            </a:extLst>
          </p:cNvPr>
          <p:cNvSpPr txBox="1"/>
          <p:nvPr/>
        </p:nvSpPr>
        <p:spPr>
          <a:xfrm>
            <a:off x="4753852" y="2182370"/>
            <a:ext cx="2455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endParaRPr lang="en-US" sz="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6518C8-64CF-45A5-9F00-73533991B81D}"/>
              </a:ext>
            </a:extLst>
          </p:cNvPr>
          <p:cNvSpPr txBox="1"/>
          <p:nvPr/>
        </p:nvSpPr>
        <p:spPr>
          <a:xfrm>
            <a:off x="4976596" y="2182370"/>
            <a:ext cx="2455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endParaRPr lang="en-US" sz="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D0D60C-1D54-4554-A717-DAA9470E83CB}"/>
              </a:ext>
            </a:extLst>
          </p:cNvPr>
          <p:cNvSpPr txBox="1"/>
          <p:nvPr/>
        </p:nvSpPr>
        <p:spPr>
          <a:xfrm>
            <a:off x="4528240" y="2405092"/>
            <a:ext cx="2455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solidFill>
                  <a:srgbClr val="8A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</a:t>
            </a:r>
            <a:endParaRPr lang="en-US" sz="400" b="1" dirty="0">
              <a:solidFill>
                <a:srgbClr val="8A7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50F948-A863-42B1-8044-84E66FDE9F28}"/>
              </a:ext>
            </a:extLst>
          </p:cNvPr>
          <p:cNvSpPr txBox="1"/>
          <p:nvPr/>
        </p:nvSpPr>
        <p:spPr>
          <a:xfrm>
            <a:off x="4752418" y="2405092"/>
            <a:ext cx="2455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</a:t>
            </a:r>
            <a:endParaRPr lang="en-US" sz="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DB52CF-A7F3-4057-92DC-9327AB60C0BC}"/>
              </a:ext>
            </a:extLst>
          </p:cNvPr>
          <p:cNvSpPr txBox="1"/>
          <p:nvPr/>
        </p:nvSpPr>
        <p:spPr>
          <a:xfrm>
            <a:off x="4976596" y="2405092"/>
            <a:ext cx="2455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EB</a:t>
            </a:r>
            <a:endParaRPr lang="en-US" sz="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5EDEEB-B968-4434-9C4E-A0C04D4D9F95}"/>
              </a:ext>
            </a:extLst>
          </p:cNvPr>
          <p:cNvSpPr txBox="1"/>
          <p:nvPr/>
        </p:nvSpPr>
        <p:spPr>
          <a:xfrm>
            <a:off x="4740964" y="2627814"/>
            <a:ext cx="27603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S2R</a:t>
            </a:r>
            <a:endParaRPr lang="en-US" sz="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9AE310-89A2-4DCC-BD99-2FE97EBA3F71}"/>
              </a:ext>
            </a:extLst>
          </p:cNvPr>
          <p:cNvSpPr txBox="1"/>
          <p:nvPr/>
        </p:nvSpPr>
        <p:spPr>
          <a:xfrm>
            <a:off x="4968556" y="2627814"/>
            <a:ext cx="27603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S2R</a:t>
            </a:r>
            <a:endParaRPr lang="en-US" sz="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C01FA4-09E8-4072-80DD-412404FF1BE3}"/>
              </a:ext>
            </a:extLst>
          </p:cNvPr>
          <p:cNvSpPr/>
          <p:nvPr/>
        </p:nvSpPr>
        <p:spPr>
          <a:xfrm>
            <a:off x="3498022" y="2647608"/>
            <a:ext cx="114300" cy="114300"/>
          </a:xfrm>
          <a:prstGeom prst="rect">
            <a:avLst/>
          </a:prstGeom>
          <a:solidFill>
            <a:srgbClr val="FC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16446F-3CAF-4E47-A816-2DE3A47F9F6B}"/>
              </a:ext>
            </a:extLst>
          </p:cNvPr>
          <p:cNvSpPr/>
          <p:nvPr/>
        </p:nvSpPr>
        <p:spPr>
          <a:xfrm>
            <a:off x="3497832" y="2204120"/>
            <a:ext cx="114300" cy="114300"/>
          </a:xfrm>
          <a:prstGeom prst="rect">
            <a:avLst/>
          </a:prstGeom>
          <a:solidFill>
            <a:srgbClr val="A81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59A7DF-F427-4D2B-B0F5-567D3467E0C0}"/>
              </a:ext>
            </a:extLst>
          </p:cNvPr>
          <p:cNvSpPr/>
          <p:nvPr/>
        </p:nvSpPr>
        <p:spPr>
          <a:xfrm>
            <a:off x="3723444" y="2204120"/>
            <a:ext cx="114300" cy="114300"/>
          </a:xfrm>
          <a:prstGeom prst="rect">
            <a:avLst/>
          </a:prstGeom>
          <a:solidFill>
            <a:srgbClr val="A81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0CDD1A-1E2F-4B37-93F2-B4E491105C34}"/>
              </a:ext>
            </a:extLst>
          </p:cNvPr>
          <p:cNvSpPr/>
          <p:nvPr/>
        </p:nvSpPr>
        <p:spPr>
          <a:xfrm>
            <a:off x="3946188" y="2204120"/>
            <a:ext cx="114300" cy="114300"/>
          </a:xfrm>
          <a:prstGeom prst="rect">
            <a:avLst/>
          </a:prstGeom>
          <a:solidFill>
            <a:srgbClr val="A81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70D6A4-9BD3-4892-8695-ECB9564BECA6}"/>
              </a:ext>
            </a:extLst>
          </p:cNvPr>
          <p:cNvSpPr/>
          <p:nvPr/>
        </p:nvSpPr>
        <p:spPr>
          <a:xfrm>
            <a:off x="3497832" y="2426842"/>
            <a:ext cx="114300" cy="114300"/>
          </a:xfrm>
          <a:prstGeom prst="rect">
            <a:avLst/>
          </a:prstGeom>
          <a:solidFill>
            <a:srgbClr val="FC4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5FBB0E-F778-43EB-8CEA-9158D0A9B6B5}"/>
              </a:ext>
            </a:extLst>
          </p:cNvPr>
          <p:cNvSpPr/>
          <p:nvPr/>
        </p:nvSpPr>
        <p:spPr>
          <a:xfrm>
            <a:off x="3722010" y="2426842"/>
            <a:ext cx="114300" cy="114300"/>
          </a:xfrm>
          <a:prstGeom prst="rect">
            <a:avLst/>
          </a:prstGeom>
          <a:solidFill>
            <a:srgbClr val="FC4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B0DEB0-1310-436B-90FD-F406E62319EE}"/>
              </a:ext>
            </a:extLst>
          </p:cNvPr>
          <p:cNvSpPr/>
          <p:nvPr/>
        </p:nvSpPr>
        <p:spPr>
          <a:xfrm>
            <a:off x="3946188" y="2426842"/>
            <a:ext cx="114300" cy="114300"/>
          </a:xfrm>
          <a:prstGeom prst="rect">
            <a:avLst/>
          </a:prstGeom>
          <a:solidFill>
            <a:srgbClr val="FC4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C3E6FE-F0AF-494C-9D65-708965BCDDAB}"/>
              </a:ext>
            </a:extLst>
          </p:cNvPr>
          <p:cNvSpPr/>
          <p:nvPr/>
        </p:nvSpPr>
        <p:spPr>
          <a:xfrm>
            <a:off x="3725728" y="2647608"/>
            <a:ext cx="114300" cy="114300"/>
          </a:xfrm>
          <a:prstGeom prst="rect">
            <a:avLst/>
          </a:prstGeom>
          <a:solidFill>
            <a:srgbClr val="FC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CBEA54-BCFC-4E2B-B34C-554848F427E9}"/>
              </a:ext>
            </a:extLst>
          </p:cNvPr>
          <p:cNvSpPr/>
          <p:nvPr/>
        </p:nvSpPr>
        <p:spPr>
          <a:xfrm>
            <a:off x="3953320" y="2647608"/>
            <a:ext cx="114300" cy="114300"/>
          </a:xfrm>
          <a:prstGeom prst="rect">
            <a:avLst/>
          </a:prstGeom>
          <a:solidFill>
            <a:srgbClr val="FC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4EA635-CAFB-47EB-AEDD-99CFE698FC28}"/>
              </a:ext>
            </a:extLst>
          </p:cNvPr>
          <p:cNvSpPr txBox="1"/>
          <p:nvPr/>
        </p:nvSpPr>
        <p:spPr>
          <a:xfrm>
            <a:off x="3417210" y="2627814"/>
            <a:ext cx="27603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solidFill>
                  <a:srgbClr val="926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S2R</a:t>
            </a:r>
            <a:endParaRPr lang="en-US" sz="400" b="1" dirty="0">
              <a:solidFill>
                <a:srgbClr val="926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2638F3-9673-40EE-8EBB-1EF3CF23BCFA}"/>
              </a:ext>
            </a:extLst>
          </p:cNvPr>
          <p:cNvSpPr txBox="1"/>
          <p:nvPr/>
        </p:nvSpPr>
        <p:spPr>
          <a:xfrm>
            <a:off x="3432192" y="2182370"/>
            <a:ext cx="2455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solidFill>
                  <a:srgbClr val="6A10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endParaRPr lang="en-US" sz="400" b="1" dirty="0">
              <a:solidFill>
                <a:srgbClr val="6A10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581797-46E2-4397-987F-E70C934329D3}"/>
              </a:ext>
            </a:extLst>
          </p:cNvPr>
          <p:cNvSpPr txBox="1"/>
          <p:nvPr/>
        </p:nvSpPr>
        <p:spPr>
          <a:xfrm>
            <a:off x="3657804" y="2182370"/>
            <a:ext cx="2455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endParaRPr lang="en-US" sz="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B71C31-4D8E-4C19-9D85-1D761A0C7C7F}"/>
              </a:ext>
            </a:extLst>
          </p:cNvPr>
          <p:cNvSpPr txBox="1"/>
          <p:nvPr/>
        </p:nvSpPr>
        <p:spPr>
          <a:xfrm>
            <a:off x="3880548" y="2182370"/>
            <a:ext cx="2455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endParaRPr lang="en-US" sz="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45B88D-321F-4735-8161-C62F88C93097}"/>
              </a:ext>
            </a:extLst>
          </p:cNvPr>
          <p:cNvSpPr txBox="1"/>
          <p:nvPr/>
        </p:nvSpPr>
        <p:spPr>
          <a:xfrm>
            <a:off x="3432192" y="2405092"/>
            <a:ext cx="2455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solidFill>
                  <a:srgbClr val="AA1E0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</a:t>
            </a:r>
            <a:endParaRPr lang="en-US" sz="400" b="1" dirty="0">
              <a:solidFill>
                <a:srgbClr val="AA1E0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D3FADD-BB40-441B-B3F6-BBF9A4F9BDD1}"/>
              </a:ext>
            </a:extLst>
          </p:cNvPr>
          <p:cNvSpPr txBox="1"/>
          <p:nvPr/>
        </p:nvSpPr>
        <p:spPr>
          <a:xfrm>
            <a:off x="3656370" y="2405092"/>
            <a:ext cx="2455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</a:t>
            </a:r>
            <a:endParaRPr lang="en-US" sz="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E595C7-89FC-4786-9AFD-54AE99A8CDF7}"/>
              </a:ext>
            </a:extLst>
          </p:cNvPr>
          <p:cNvSpPr txBox="1"/>
          <p:nvPr/>
        </p:nvSpPr>
        <p:spPr>
          <a:xfrm>
            <a:off x="3880548" y="2405092"/>
            <a:ext cx="2455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EB</a:t>
            </a:r>
            <a:endParaRPr lang="en-US" sz="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A76C4D-BF29-4A30-9508-B9FA6ADE5B9F}"/>
              </a:ext>
            </a:extLst>
          </p:cNvPr>
          <p:cNvSpPr txBox="1"/>
          <p:nvPr/>
        </p:nvSpPr>
        <p:spPr>
          <a:xfrm>
            <a:off x="3644916" y="2627814"/>
            <a:ext cx="27603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S2R</a:t>
            </a:r>
            <a:endParaRPr lang="en-US" sz="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0DA079-37C0-4FC2-9AD4-33C135F3FC52}"/>
              </a:ext>
            </a:extLst>
          </p:cNvPr>
          <p:cNvSpPr txBox="1"/>
          <p:nvPr/>
        </p:nvSpPr>
        <p:spPr>
          <a:xfrm>
            <a:off x="3872508" y="2627814"/>
            <a:ext cx="27603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S2R</a:t>
            </a:r>
            <a:endParaRPr lang="en-US" sz="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B503C2-C86D-4101-BADD-CE09A4F40E33}"/>
              </a:ext>
            </a:extLst>
          </p:cNvPr>
          <p:cNvSpPr/>
          <p:nvPr/>
        </p:nvSpPr>
        <p:spPr>
          <a:xfrm>
            <a:off x="2306499" y="2647608"/>
            <a:ext cx="114300" cy="114300"/>
          </a:xfrm>
          <a:prstGeom prst="rect">
            <a:avLst/>
          </a:prstGeom>
          <a:solidFill>
            <a:srgbClr val="DCB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C1E93D-3AB0-4332-9EA5-AE18A33B0BB4}"/>
              </a:ext>
            </a:extLst>
          </p:cNvPr>
          <p:cNvSpPr txBox="1"/>
          <p:nvPr/>
        </p:nvSpPr>
        <p:spPr>
          <a:xfrm>
            <a:off x="2225687" y="2627814"/>
            <a:ext cx="27603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solidFill>
                  <a:srgbClr val="7B68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S2R</a:t>
            </a:r>
            <a:endParaRPr lang="en-US" sz="400" b="1" dirty="0">
              <a:solidFill>
                <a:srgbClr val="7B681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9BB083-8778-4F67-A172-EDAE5E9CFF7F}"/>
              </a:ext>
            </a:extLst>
          </p:cNvPr>
          <p:cNvSpPr/>
          <p:nvPr/>
        </p:nvSpPr>
        <p:spPr>
          <a:xfrm>
            <a:off x="2306309" y="2204120"/>
            <a:ext cx="114300" cy="114300"/>
          </a:xfrm>
          <a:prstGeom prst="rect">
            <a:avLst/>
          </a:prstGeom>
          <a:solidFill>
            <a:srgbClr val="F37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594C88-C8D7-45CD-9348-22A6A318A9B8}"/>
              </a:ext>
            </a:extLst>
          </p:cNvPr>
          <p:cNvSpPr txBox="1"/>
          <p:nvPr/>
        </p:nvSpPr>
        <p:spPr>
          <a:xfrm>
            <a:off x="2240669" y="2182370"/>
            <a:ext cx="2455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solidFill>
                  <a:srgbClr val="B83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endParaRPr lang="en-US" sz="400" b="1" dirty="0">
              <a:solidFill>
                <a:srgbClr val="B831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585B86A-D368-4EA5-864C-0D1EDAB481A6}"/>
              </a:ext>
            </a:extLst>
          </p:cNvPr>
          <p:cNvSpPr/>
          <p:nvPr/>
        </p:nvSpPr>
        <p:spPr>
          <a:xfrm>
            <a:off x="2531921" y="2204120"/>
            <a:ext cx="114300" cy="114300"/>
          </a:xfrm>
          <a:prstGeom prst="rect">
            <a:avLst/>
          </a:prstGeom>
          <a:solidFill>
            <a:srgbClr val="F37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D1A3C0-6C16-45F2-BCE2-B2672158FF7E}"/>
              </a:ext>
            </a:extLst>
          </p:cNvPr>
          <p:cNvSpPr txBox="1"/>
          <p:nvPr/>
        </p:nvSpPr>
        <p:spPr>
          <a:xfrm>
            <a:off x="2466281" y="2182370"/>
            <a:ext cx="2455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endParaRPr lang="en-US" sz="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2F42B4-3C3B-4A99-9273-2C2DAAF624A3}"/>
              </a:ext>
            </a:extLst>
          </p:cNvPr>
          <p:cNvSpPr/>
          <p:nvPr/>
        </p:nvSpPr>
        <p:spPr>
          <a:xfrm>
            <a:off x="2754665" y="2204120"/>
            <a:ext cx="114300" cy="114300"/>
          </a:xfrm>
          <a:prstGeom prst="rect">
            <a:avLst/>
          </a:prstGeom>
          <a:solidFill>
            <a:srgbClr val="F37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FF4625-33C2-4234-8B6A-072064A90E61}"/>
              </a:ext>
            </a:extLst>
          </p:cNvPr>
          <p:cNvSpPr txBox="1"/>
          <p:nvPr/>
        </p:nvSpPr>
        <p:spPr>
          <a:xfrm>
            <a:off x="2689025" y="2182370"/>
            <a:ext cx="2455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endParaRPr lang="en-US" sz="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0BC5A5-FBBB-4FF1-975D-DCC971C2F4F6}"/>
              </a:ext>
            </a:extLst>
          </p:cNvPr>
          <p:cNvSpPr/>
          <p:nvPr/>
        </p:nvSpPr>
        <p:spPr>
          <a:xfrm>
            <a:off x="2306309" y="2426842"/>
            <a:ext cx="114300" cy="114300"/>
          </a:xfrm>
          <a:prstGeom prst="rect">
            <a:avLst/>
          </a:prstGeom>
          <a:solidFill>
            <a:srgbClr val="88B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8E0A40-F65A-467C-BB44-7A649A79C901}"/>
              </a:ext>
            </a:extLst>
          </p:cNvPr>
          <p:cNvSpPr txBox="1"/>
          <p:nvPr/>
        </p:nvSpPr>
        <p:spPr>
          <a:xfrm>
            <a:off x="2240669" y="2405092"/>
            <a:ext cx="2455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solidFill>
                  <a:srgbClr val="4D6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</a:t>
            </a:r>
            <a:endParaRPr lang="en-US" sz="400" b="1" dirty="0">
              <a:solidFill>
                <a:srgbClr val="4D6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7E5AF91-96D9-4332-96F5-A844062A232E}"/>
              </a:ext>
            </a:extLst>
          </p:cNvPr>
          <p:cNvSpPr/>
          <p:nvPr/>
        </p:nvSpPr>
        <p:spPr>
          <a:xfrm>
            <a:off x="2530487" y="2426842"/>
            <a:ext cx="114300" cy="114300"/>
          </a:xfrm>
          <a:prstGeom prst="rect">
            <a:avLst/>
          </a:prstGeom>
          <a:solidFill>
            <a:srgbClr val="88B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6B988A-0C58-4D5F-94EE-A5060A156393}"/>
              </a:ext>
            </a:extLst>
          </p:cNvPr>
          <p:cNvSpPr txBox="1"/>
          <p:nvPr/>
        </p:nvSpPr>
        <p:spPr>
          <a:xfrm>
            <a:off x="2464847" y="2405092"/>
            <a:ext cx="2455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</a:t>
            </a:r>
            <a:endParaRPr lang="en-US" sz="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8F4D4B-DC0A-4222-B022-8A0F5895037E}"/>
              </a:ext>
            </a:extLst>
          </p:cNvPr>
          <p:cNvSpPr/>
          <p:nvPr/>
        </p:nvSpPr>
        <p:spPr>
          <a:xfrm>
            <a:off x="2754665" y="2426842"/>
            <a:ext cx="114300" cy="114300"/>
          </a:xfrm>
          <a:prstGeom prst="rect">
            <a:avLst/>
          </a:prstGeom>
          <a:solidFill>
            <a:srgbClr val="88B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38B80-8B33-43BE-81E5-C477123ED5C3}"/>
              </a:ext>
            </a:extLst>
          </p:cNvPr>
          <p:cNvSpPr txBox="1"/>
          <p:nvPr/>
        </p:nvSpPr>
        <p:spPr>
          <a:xfrm>
            <a:off x="2689025" y="2405092"/>
            <a:ext cx="2455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EB</a:t>
            </a:r>
            <a:endParaRPr lang="en-US" sz="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04FDB5E-ACD2-46B0-9DC1-C5FC69FF8629}"/>
              </a:ext>
            </a:extLst>
          </p:cNvPr>
          <p:cNvSpPr/>
          <p:nvPr/>
        </p:nvSpPr>
        <p:spPr>
          <a:xfrm>
            <a:off x="2534205" y="2647608"/>
            <a:ext cx="114300" cy="114300"/>
          </a:xfrm>
          <a:prstGeom prst="rect">
            <a:avLst/>
          </a:prstGeom>
          <a:solidFill>
            <a:srgbClr val="DCB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B3D3CF-2EA8-4B7E-A70C-DE28C0B3643B}"/>
              </a:ext>
            </a:extLst>
          </p:cNvPr>
          <p:cNvSpPr txBox="1"/>
          <p:nvPr/>
        </p:nvSpPr>
        <p:spPr>
          <a:xfrm>
            <a:off x="2453393" y="2627814"/>
            <a:ext cx="27603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S2R</a:t>
            </a:r>
            <a:endParaRPr lang="en-US" sz="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CE487D-D1A1-4BB6-A557-F3ABD3A28628}"/>
              </a:ext>
            </a:extLst>
          </p:cNvPr>
          <p:cNvSpPr/>
          <p:nvPr/>
        </p:nvSpPr>
        <p:spPr>
          <a:xfrm>
            <a:off x="2761797" y="2647608"/>
            <a:ext cx="114300" cy="114300"/>
          </a:xfrm>
          <a:prstGeom prst="rect">
            <a:avLst/>
          </a:prstGeom>
          <a:solidFill>
            <a:srgbClr val="DCB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4A3408-282B-406A-8BC5-8954173EB96B}"/>
              </a:ext>
            </a:extLst>
          </p:cNvPr>
          <p:cNvSpPr txBox="1"/>
          <p:nvPr/>
        </p:nvSpPr>
        <p:spPr>
          <a:xfrm>
            <a:off x="2680985" y="2627814"/>
            <a:ext cx="27603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S2R</a:t>
            </a:r>
            <a:endParaRPr lang="en-US" sz="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625AE2-ADF6-4FC4-BCF5-D4FF54A8FE0D}"/>
              </a:ext>
            </a:extLst>
          </p:cNvPr>
          <p:cNvSpPr/>
          <p:nvPr/>
        </p:nvSpPr>
        <p:spPr>
          <a:xfrm>
            <a:off x="3478054" y="1530511"/>
            <a:ext cx="114300" cy="114300"/>
          </a:xfrm>
          <a:prstGeom prst="rect">
            <a:avLst/>
          </a:prstGeom>
          <a:solidFill>
            <a:srgbClr val="15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C519AE3-6877-4414-88B7-1003B19ACD68}"/>
              </a:ext>
            </a:extLst>
          </p:cNvPr>
          <p:cNvSpPr/>
          <p:nvPr/>
        </p:nvSpPr>
        <p:spPr>
          <a:xfrm>
            <a:off x="3477864" y="1087023"/>
            <a:ext cx="114300" cy="11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1CFC17-C219-4DFF-A4E6-A8C58AF1BF66}"/>
              </a:ext>
            </a:extLst>
          </p:cNvPr>
          <p:cNvSpPr/>
          <p:nvPr/>
        </p:nvSpPr>
        <p:spPr>
          <a:xfrm>
            <a:off x="3703476" y="1087023"/>
            <a:ext cx="114300" cy="11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5C7CF1-B469-4F18-A6E3-F0D27D3B125B}"/>
              </a:ext>
            </a:extLst>
          </p:cNvPr>
          <p:cNvSpPr/>
          <p:nvPr/>
        </p:nvSpPr>
        <p:spPr>
          <a:xfrm>
            <a:off x="3926220" y="1087023"/>
            <a:ext cx="114300" cy="11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192D904-13DD-4526-AD2C-A23B67180D21}"/>
              </a:ext>
            </a:extLst>
          </p:cNvPr>
          <p:cNvSpPr/>
          <p:nvPr/>
        </p:nvSpPr>
        <p:spPr>
          <a:xfrm>
            <a:off x="3477864" y="1309745"/>
            <a:ext cx="114300" cy="114300"/>
          </a:xfrm>
          <a:prstGeom prst="rect">
            <a:avLst/>
          </a:prstGeom>
          <a:solidFill>
            <a:srgbClr val="990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72DDCE2-BF49-4946-AF64-01C12B52DE0A}"/>
              </a:ext>
            </a:extLst>
          </p:cNvPr>
          <p:cNvSpPr/>
          <p:nvPr/>
        </p:nvSpPr>
        <p:spPr>
          <a:xfrm>
            <a:off x="3702042" y="1309745"/>
            <a:ext cx="114300" cy="114300"/>
          </a:xfrm>
          <a:prstGeom prst="rect">
            <a:avLst/>
          </a:prstGeom>
          <a:solidFill>
            <a:srgbClr val="990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9621025-0E04-45C1-ABDE-D785618A817F}"/>
              </a:ext>
            </a:extLst>
          </p:cNvPr>
          <p:cNvSpPr/>
          <p:nvPr/>
        </p:nvSpPr>
        <p:spPr>
          <a:xfrm>
            <a:off x="3926220" y="1309745"/>
            <a:ext cx="114300" cy="114300"/>
          </a:xfrm>
          <a:prstGeom prst="rect">
            <a:avLst/>
          </a:prstGeom>
          <a:solidFill>
            <a:srgbClr val="990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424D63E-5644-438E-BE4B-E651A849A0DE}"/>
              </a:ext>
            </a:extLst>
          </p:cNvPr>
          <p:cNvSpPr/>
          <p:nvPr/>
        </p:nvSpPr>
        <p:spPr>
          <a:xfrm>
            <a:off x="3705760" y="1530511"/>
            <a:ext cx="114300" cy="114300"/>
          </a:xfrm>
          <a:prstGeom prst="rect">
            <a:avLst/>
          </a:prstGeom>
          <a:solidFill>
            <a:srgbClr val="15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E4A87DA-0076-402D-ACDF-03BE6A139597}"/>
              </a:ext>
            </a:extLst>
          </p:cNvPr>
          <p:cNvSpPr/>
          <p:nvPr/>
        </p:nvSpPr>
        <p:spPr>
          <a:xfrm>
            <a:off x="3933352" y="1530511"/>
            <a:ext cx="114300" cy="114300"/>
          </a:xfrm>
          <a:prstGeom prst="rect">
            <a:avLst/>
          </a:prstGeom>
          <a:solidFill>
            <a:srgbClr val="15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AC5378-915D-41E8-93AB-7ACEF0428BFA}"/>
              </a:ext>
            </a:extLst>
          </p:cNvPr>
          <p:cNvSpPr txBox="1"/>
          <p:nvPr/>
        </p:nvSpPr>
        <p:spPr>
          <a:xfrm>
            <a:off x="3397242" y="1510717"/>
            <a:ext cx="27603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solidFill>
                  <a:srgbClr val="092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S2R</a:t>
            </a:r>
            <a:endParaRPr lang="en-US" sz="400" b="1" dirty="0">
              <a:solidFill>
                <a:srgbClr val="092E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B967AA-BD38-478C-A19A-06FABB6A62D8}"/>
              </a:ext>
            </a:extLst>
          </p:cNvPr>
          <p:cNvSpPr txBox="1"/>
          <p:nvPr/>
        </p:nvSpPr>
        <p:spPr>
          <a:xfrm>
            <a:off x="3412224" y="1065273"/>
            <a:ext cx="2455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solidFill>
                  <a:srgbClr val="A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endParaRPr lang="en-US" sz="400" b="1" dirty="0">
              <a:solidFill>
                <a:srgbClr val="A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C34D63-E8A3-42F5-96E0-086476FAC305}"/>
              </a:ext>
            </a:extLst>
          </p:cNvPr>
          <p:cNvSpPr txBox="1"/>
          <p:nvPr/>
        </p:nvSpPr>
        <p:spPr>
          <a:xfrm>
            <a:off x="3637836" y="1065273"/>
            <a:ext cx="2455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endParaRPr lang="en-US" sz="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95D8A3B-7619-4C93-A02E-EF43C6EB3508}"/>
              </a:ext>
            </a:extLst>
          </p:cNvPr>
          <p:cNvSpPr txBox="1"/>
          <p:nvPr/>
        </p:nvSpPr>
        <p:spPr>
          <a:xfrm>
            <a:off x="3860580" y="1065273"/>
            <a:ext cx="2455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endParaRPr lang="en-US" sz="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42F44E-3059-4C15-8106-BE7249035904}"/>
              </a:ext>
            </a:extLst>
          </p:cNvPr>
          <p:cNvSpPr txBox="1"/>
          <p:nvPr/>
        </p:nvSpPr>
        <p:spPr>
          <a:xfrm>
            <a:off x="3412224" y="1287995"/>
            <a:ext cx="2455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solidFill>
                  <a:srgbClr val="55006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</a:t>
            </a:r>
            <a:endParaRPr lang="en-US" sz="400" b="1" dirty="0">
              <a:solidFill>
                <a:srgbClr val="55006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213996-1575-4FF7-A71C-E35B835EC986}"/>
              </a:ext>
            </a:extLst>
          </p:cNvPr>
          <p:cNvSpPr txBox="1"/>
          <p:nvPr/>
        </p:nvSpPr>
        <p:spPr>
          <a:xfrm>
            <a:off x="3636402" y="1287995"/>
            <a:ext cx="2455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</a:t>
            </a:r>
            <a:endParaRPr lang="en-US" sz="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3BDA54-3E2A-4AB7-A8D8-1425F93B2F84}"/>
              </a:ext>
            </a:extLst>
          </p:cNvPr>
          <p:cNvSpPr txBox="1"/>
          <p:nvPr/>
        </p:nvSpPr>
        <p:spPr>
          <a:xfrm>
            <a:off x="3860580" y="1287995"/>
            <a:ext cx="2455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EB</a:t>
            </a:r>
            <a:endParaRPr lang="en-US" sz="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6CD429-F4D9-48F5-94D7-C09FF7C2BFA1}"/>
              </a:ext>
            </a:extLst>
          </p:cNvPr>
          <p:cNvSpPr txBox="1"/>
          <p:nvPr/>
        </p:nvSpPr>
        <p:spPr>
          <a:xfrm>
            <a:off x="3624948" y="1510717"/>
            <a:ext cx="27603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S2R</a:t>
            </a:r>
            <a:endParaRPr lang="en-US" sz="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2D3E28-5B93-4D10-BF1A-5AE928EA5381}"/>
              </a:ext>
            </a:extLst>
          </p:cNvPr>
          <p:cNvSpPr txBox="1"/>
          <p:nvPr/>
        </p:nvSpPr>
        <p:spPr>
          <a:xfrm>
            <a:off x="3852540" y="1510717"/>
            <a:ext cx="27603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S2R</a:t>
            </a:r>
            <a:endParaRPr lang="en-US" sz="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89D5D25-D78F-4C64-8E01-A4D9641A20DD}"/>
              </a:ext>
            </a:extLst>
          </p:cNvPr>
          <p:cNvSpPr/>
          <p:nvPr/>
        </p:nvSpPr>
        <p:spPr>
          <a:xfrm>
            <a:off x="4157833" y="1087023"/>
            <a:ext cx="114300" cy="11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D6E01F5-50A2-46B8-B6D8-6B99F1F8016C}"/>
              </a:ext>
            </a:extLst>
          </p:cNvPr>
          <p:cNvSpPr/>
          <p:nvPr/>
        </p:nvSpPr>
        <p:spPr>
          <a:xfrm>
            <a:off x="4157833" y="1309745"/>
            <a:ext cx="114300" cy="114300"/>
          </a:xfrm>
          <a:prstGeom prst="rect">
            <a:avLst/>
          </a:prstGeom>
          <a:solidFill>
            <a:srgbClr val="990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9A22995-25A7-4E5F-9A26-2588AF03CF36}"/>
              </a:ext>
            </a:extLst>
          </p:cNvPr>
          <p:cNvSpPr/>
          <p:nvPr/>
        </p:nvSpPr>
        <p:spPr>
          <a:xfrm>
            <a:off x="4161551" y="1530511"/>
            <a:ext cx="114300" cy="114300"/>
          </a:xfrm>
          <a:prstGeom prst="rect">
            <a:avLst/>
          </a:prstGeom>
          <a:solidFill>
            <a:srgbClr val="15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325F10-836C-43BC-9B03-1E6DE3A96D6C}"/>
              </a:ext>
            </a:extLst>
          </p:cNvPr>
          <p:cNvSpPr txBox="1"/>
          <p:nvPr/>
        </p:nvSpPr>
        <p:spPr>
          <a:xfrm>
            <a:off x="4099243" y="1266867"/>
            <a:ext cx="2391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191D19B-308A-49F3-A5DC-238A6116AB26}"/>
              </a:ext>
            </a:extLst>
          </p:cNvPr>
          <p:cNvSpPr/>
          <p:nvPr/>
        </p:nvSpPr>
        <p:spPr>
          <a:xfrm>
            <a:off x="6096000" y="1644812"/>
            <a:ext cx="2880000" cy="2880000"/>
          </a:xfrm>
          <a:prstGeom prst="rect">
            <a:avLst/>
          </a:prstGeom>
          <a:solidFill>
            <a:srgbClr val="15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A7C4803-897F-47A9-9D01-186AC1EF1E90}"/>
              </a:ext>
            </a:extLst>
          </p:cNvPr>
          <p:cNvSpPr/>
          <p:nvPr/>
        </p:nvSpPr>
        <p:spPr>
          <a:xfrm>
            <a:off x="9101504" y="1644812"/>
            <a:ext cx="2880000" cy="28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O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99DCF6A-78B0-4552-B6AC-F44F3675AFC3}"/>
              </a:ext>
            </a:extLst>
          </p:cNvPr>
          <p:cNvSpPr/>
          <p:nvPr/>
        </p:nvSpPr>
        <p:spPr>
          <a:xfrm>
            <a:off x="2607652" y="3234754"/>
            <a:ext cx="2880000" cy="2880000"/>
          </a:xfrm>
          <a:prstGeom prst="rect">
            <a:avLst/>
          </a:prstGeom>
          <a:solidFill>
            <a:srgbClr val="990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5798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3191D19B-308A-49F3-A5DC-238A6116AB26}"/>
              </a:ext>
            </a:extLst>
          </p:cNvPr>
          <p:cNvSpPr/>
          <p:nvPr/>
        </p:nvSpPr>
        <p:spPr>
          <a:xfrm>
            <a:off x="7821420" y="220450"/>
            <a:ext cx="2880000" cy="2880000"/>
          </a:xfrm>
          <a:prstGeom prst="rect">
            <a:avLst/>
          </a:prstGeom>
          <a:solidFill>
            <a:srgbClr val="15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A7C4803-897F-47A9-9D01-186AC1EF1E90}"/>
              </a:ext>
            </a:extLst>
          </p:cNvPr>
          <p:cNvSpPr/>
          <p:nvPr/>
        </p:nvSpPr>
        <p:spPr>
          <a:xfrm>
            <a:off x="1363940" y="220450"/>
            <a:ext cx="2880000" cy="28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O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99DCF6A-78B0-4552-B6AC-F44F3675AFC3}"/>
              </a:ext>
            </a:extLst>
          </p:cNvPr>
          <p:cNvSpPr/>
          <p:nvPr/>
        </p:nvSpPr>
        <p:spPr>
          <a:xfrm>
            <a:off x="4592680" y="220450"/>
            <a:ext cx="2880000" cy="2880000"/>
          </a:xfrm>
          <a:prstGeom prst="rect">
            <a:avLst/>
          </a:prstGeom>
          <a:solidFill>
            <a:srgbClr val="990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37D5147-7294-46A5-9C78-4F45B0827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874" y="2510442"/>
            <a:ext cx="969819" cy="96981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F746AAE-61B0-4E70-8CA9-32D22D0157EB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Traffic_lights_ahead_THA_T-9.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78" name="Picture 7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614CA536-8014-4419-919E-01EEB4B6DC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4503" y="4100945"/>
            <a:ext cx="286559" cy="565267"/>
          </a:xfrm>
          <a:prstGeom prst="rect">
            <a:avLst/>
          </a:prstGeom>
        </p:spPr>
      </p:pic>
      <p:sp>
        <p:nvSpPr>
          <p:cNvPr id="91" name="Oval 90">
            <a:extLst>
              <a:ext uri="{FF2B5EF4-FFF2-40B4-BE49-F238E27FC236}">
                <a16:creationId xmlns:a16="http://schemas.microsoft.com/office/drawing/2014/main" id="{4AFF1B1B-1F15-447B-ADC7-2F0935D3475A}"/>
              </a:ext>
            </a:extLst>
          </p:cNvPr>
          <p:cNvSpPr/>
          <p:nvPr/>
        </p:nvSpPr>
        <p:spPr>
          <a:xfrm>
            <a:off x="7821420" y="3281150"/>
            <a:ext cx="2880000" cy="2880000"/>
          </a:xfrm>
          <a:prstGeom prst="ellipse">
            <a:avLst/>
          </a:prstGeom>
          <a:solidFill>
            <a:srgbClr val="15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F37CF9D-17EF-4C03-BEBF-0C2F54EE63AC}"/>
              </a:ext>
            </a:extLst>
          </p:cNvPr>
          <p:cNvSpPr/>
          <p:nvPr/>
        </p:nvSpPr>
        <p:spPr>
          <a:xfrm>
            <a:off x="1363940" y="3281150"/>
            <a:ext cx="2880000" cy="28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O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4344DE0-DFFE-4338-ACF2-192458319148}"/>
              </a:ext>
            </a:extLst>
          </p:cNvPr>
          <p:cNvSpPr/>
          <p:nvPr/>
        </p:nvSpPr>
        <p:spPr>
          <a:xfrm>
            <a:off x="4592680" y="3281150"/>
            <a:ext cx="2880000" cy="2880000"/>
          </a:xfrm>
          <a:prstGeom prst="ellipse">
            <a:avLst/>
          </a:prstGeom>
          <a:solidFill>
            <a:srgbClr val="990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648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3191D19B-308A-49F3-A5DC-238A6116AB26}"/>
              </a:ext>
            </a:extLst>
          </p:cNvPr>
          <p:cNvSpPr/>
          <p:nvPr/>
        </p:nvSpPr>
        <p:spPr>
          <a:xfrm>
            <a:off x="7821420" y="220450"/>
            <a:ext cx="2880000" cy="2880000"/>
          </a:xfrm>
          <a:prstGeom prst="rect">
            <a:avLst/>
          </a:prstGeom>
          <a:solidFill>
            <a:srgbClr val="15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A7C4803-897F-47A9-9D01-186AC1EF1E90}"/>
              </a:ext>
            </a:extLst>
          </p:cNvPr>
          <p:cNvSpPr/>
          <p:nvPr/>
        </p:nvSpPr>
        <p:spPr>
          <a:xfrm>
            <a:off x="1363940" y="220450"/>
            <a:ext cx="2880000" cy="2880000"/>
          </a:xfrm>
          <a:prstGeom prst="rect">
            <a:avLst/>
          </a:prstGeom>
          <a:solidFill>
            <a:srgbClr val="C41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O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99DCF6A-78B0-4552-B6AC-F44F3675AFC3}"/>
              </a:ext>
            </a:extLst>
          </p:cNvPr>
          <p:cNvSpPr/>
          <p:nvPr/>
        </p:nvSpPr>
        <p:spPr>
          <a:xfrm>
            <a:off x="4592680" y="220450"/>
            <a:ext cx="2880000" cy="2880000"/>
          </a:xfrm>
          <a:prstGeom prst="rect">
            <a:avLst/>
          </a:prstGeom>
          <a:solidFill>
            <a:srgbClr val="990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37D5147-7294-46A5-9C78-4F45B0827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874" y="2510442"/>
            <a:ext cx="969819" cy="96981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F746AAE-61B0-4E70-8CA9-32D22D0157EB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Traffic_lights_ahead_THA_T-9.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78" name="Picture 7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614CA536-8014-4419-919E-01EEB4B6DC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4503" y="4100945"/>
            <a:ext cx="286559" cy="565267"/>
          </a:xfrm>
          <a:prstGeom prst="rect">
            <a:avLst/>
          </a:prstGeom>
        </p:spPr>
      </p:pic>
      <p:sp>
        <p:nvSpPr>
          <p:cNvPr id="91" name="Oval 90">
            <a:extLst>
              <a:ext uri="{FF2B5EF4-FFF2-40B4-BE49-F238E27FC236}">
                <a16:creationId xmlns:a16="http://schemas.microsoft.com/office/drawing/2014/main" id="{4AFF1B1B-1F15-447B-ADC7-2F0935D3475A}"/>
              </a:ext>
            </a:extLst>
          </p:cNvPr>
          <p:cNvSpPr/>
          <p:nvPr/>
        </p:nvSpPr>
        <p:spPr>
          <a:xfrm>
            <a:off x="7821420" y="3281150"/>
            <a:ext cx="2880000" cy="2880000"/>
          </a:xfrm>
          <a:prstGeom prst="ellipse">
            <a:avLst/>
          </a:prstGeom>
          <a:solidFill>
            <a:srgbClr val="15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F37CF9D-17EF-4C03-BEBF-0C2F54EE63AC}"/>
              </a:ext>
            </a:extLst>
          </p:cNvPr>
          <p:cNvSpPr/>
          <p:nvPr/>
        </p:nvSpPr>
        <p:spPr>
          <a:xfrm>
            <a:off x="1363940" y="3281150"/>
            <a:ext cx="2880000" cy="2880000"/>
          </a:xfrm>
          <a:prstGeom prst="ellipse">
            <a:avLst/>
          </a:prstGeom>
          <a:solidFill>
            <a:srgbClr val="C41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O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4344DE0-DFFE-4338-ACF2-192458319148}"/>
              </a:ext>
            </a:extLst>
          </p:cNvPr>
          <p:cNvSpPr/>
          <p:nvPr/>
        </p:nvSpPr>
        <p:spPr>
          <a:xfrm>
            <a:off x="4592680" y="3281150"/>
            <a:ext cx="2880000" cy="2880000"/>
          </a:xfrm>
          <a:prstGeom prst="ellipse">
            <a:avLst/>
          </a:prstGeom>
          <a:solidFill>
            <a:srgbClr val="990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8818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3191D19B-308A-49F3-A5DC-238A6116AB26}"/>
              </a:ext>
            </a:extLst>
          </p:cNvPr>
          <p:cNvSpPr/>
          <p:nvPr/>
        </p:nvSpPr>
        <p:spPr>
          <a:xfrm>
            <a:off x="7821420" y="220450"/>
            <a:ext cx="2880000" cy="2880000"/>
          </a:xfrm>
          <a:prstGeom prst="rect">
            <a:avLst/>
          </a:prstGeom>
          <a:solidFill>
            <a:srgbClr val="15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A7C4803-897F-47A9-9D01-186AC1EF1E90}"/>
              </a:ext>
            </a:extLst>
          </p:cNvPr>
          <p:cNvSpPr/>
          <p:nvPr/>
        </p:nvSpPr>
        <p:spPr>
          <a:xfrm>
            <a:off x="1363940" y="220450"/>
            <a:ext cx="2880000" cy="2880000"/>
          </a:xfrm>
          <a:prstGeom prst="rect">
            <a:avLst/>
          </a:prstGeom>
          <a:solidFill>
            <a:srgbClr val="C41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O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99DCF6A-78B0-4552-B6AC-F44F3675AFC3}"/>
              </a:ext>
            </a:extLst>
          </p:cNvPr>
          <p:cNvSpPr/>
          <p:nvPr/>
        </p:nvSpPr>
        <p:spPr>
          <a:xfrm>
            <a:off x="4592680" y="220450"/>
            <a:ext cx="2880000" cy="2880000"/>
          </a:xfrm>
          <a:prstGeom prst="rect">
            <a:avLst/>
          </a:prstGeom>
          <a:solidFill>
            <a:srgbClr val="FFD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37D5147-7294-46A5-9C78-4F45B0827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874" y="2510442"/>
            <a:ext cx="969819" cy="96981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F746AAE-61B0-4E70-8CA9-32D22D0157EB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Traffic_lights_ahead_THA_T-9.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78" name="Picture 7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614CA536-8014-4419-919E-01EEB4B6DC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4503" y="4100945"/>
            <a:ext cx="286559" cy="56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9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37D5147-7294-46A5-9C78-4F45B0827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874" y="2510442"/>
            <a:ext cx="969819" cy="969819"/>
          </a:xfrm>
          <a:prstGeom prst="rect">
            <a:avLst/>
          </a:prstGeom>
        </p:spPr>
      </p:pic>
      <p:pic>
        <p:nvPicPr>
          <p:cNvPr id="78" name="Picture 7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614CA536-8014-4419-919E-01EEB4B6D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4503" y="4100945"/>
            <a:ext cx="286559" cy="565267"/>
          </a:xfrm>
          <a:prstGeom prst="rect">
            <a:avLst/>
          </a:prstGeom>
        </p:spPr>
      </p:pic>
      <p:sp>
        <p:nvSpPr>
          <p:cNvPr id="91" name="Oval 90">
            <a:extLst>
              <a:ext uri="{FF2B5EF4-FFF2-40B4-BE49-F238E27FC236}">
                <a16:creationId xmlns:a16="http://schemas.microsoft.com/office/drawing/2014/main" id="{4AFF1B1B-1F15-447B-ADC7-2F0935D3475A}"/>
              </a:ext>
            </a:extLst>
          </p:cNvPr>
          <p:cNvSpPr/>
          <p:nvPr/>
        </p:nvSpPr>
        <p:spPr>
          <a:xfrm>
            <a:off x="7859520" y="303000"/>
            <a:ext cx="2880000" cy="2880000"/>
          </a:xfrm>
          <a:prstGeom prst="ellipse">
            <a:avLst/>
          </a:prstGeom>
          <a:solidFill>
            <a:srgbClr val="15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F37CF9D-17EF-4C03-BEBF-0C2F54EE63AC}"/>
              </a:ext>
            </a:extLst>
          </p:cNvPr>
          <p:cNvSpPr/>
          <p:nvPr/>
        </p:nvSpPr>
        <p:spPr>
          <a:xfrm>
            <a:off x="1402040" y="303000"/>
            <a:ext cx="2880000" cy="2880000"/>
          </a:xfrm>
          <a:prstGeom prst="ellipse">
            <a:avLst/>
          </a:prstGeom>
          <a:solidFill>
            <a:srgbClr val="C41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O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4344DE0-DFFE-4338-ACF2-192458319148}"/>
              </a:ext>
            </a:extLst>
          </p:cNvPr>
          <p:cNvSpPr/>
          <p:nvPr/>
        </p:nvSpPr>
        <p:spPr>
          <a:xfrm>
            <a:off x="4630780" y="303000"/>
            <a:ext cx="2880000" cy="2880000"/>
          </a:xfrm>
          <a:prstGeom prst="ellipse">
            <a:avLst/>
          </a:prstGeom>
          <a:solidFill>
            <a:srgbClr val="FFD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8E2A94-22F1-43CB-A730-167F687A0C86}"/>
              </a:ext>
            </a:extLst>
          </p:cNvPr>
          <p:cNvSpPr/>
          <p:nvPr/>
        </p:nvSpPr>
        <p:spPr>
          <a:xfrm>
            <a:off x="7859520" y="3426114"/>
            <a:ext cx="2880000" cy="2880000"/>
          </a:xfrm>
          <a:prstGeom prst="ellipse">
            <a:avLst/>
          </a:prstGeom>
          <a:solidFill>
            <a:srgbClr val="006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B4D7F9-8704-49C0-A482-184F264245F6}"/>
              </a:ext>
            </a:extLst>
          </p:cNvPr>
          <p:cNvSpPr/>
          <p:nvPr/>
        </p:nvSpPr>
        <p:spPr>
          <a:xfrm>
            <a:off x="1402040" y="3426114"/>
            <a:ext cx="2880000" cy="2880000"/>
          </a:xfrm>
          <a:prstGeom prst="ellipse">
            <a:avLst/>
          </a:prstGeom>
          <a:solidFill>
            <a:srgbClr val="C41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2AEC48-C226-43E0-A7A8-96FCA27834E2}"/>
              </a:ext>
            </a:extLst>
          </p:cNvPr>
          <p:cNvSpPr/>
          <p:nvPr/>
        </p:nvSpPr>
        <p:spPr>
          <a:xfrm>
            <a:off x="4630780" y="3426114"/>
            <a:ext cx="2880000" cy="2880000"/>
          </a:xfrm>
          <a:prstGeom prst="ellipse">
            <a:avLst/>
          </a:prstGeom>
          <a:solidFill>
            <a:srgbClr val="FFD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5649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37D5147-7294-46A5-9C78-4F45B0827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874" y="2510442"/>
            <a:ext cx="969819" cy="969819"/>
          </a:xfrm>
          <a:prstGeom prst="rect">
            <a:avLst/>
          </a:prstGeom>
        </p:spPr>
      </p:pic>
      <p:pic>
        <p:nvPicPr>
          <p:cNvPr id="78" name="Picture 7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614CA536-8014-4419-919E-01EEB4B6D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4503" y="4100945"/>
            <a:ext cx="286559" cy="565267"/>
          </a:xfrm>
          <a:prstGeom prst="rect">
            <a:avLst/>
          </a:prstGeom>
        </p:spPr>
      </p:pic>
      <p:sp>
        <p:nvSpPr>
          <p:cNvPr id="91" name="Oval 90">
            <a:extLst>
              <a:ext uri="{FF2B5EF4-FFF2-40B4-BE49-F238E27FC236}">
                <a16:creationId xmlns:a16="http://schemas.microsoft.com/office/drawing/2014/main" id="{4AFF1B1B-1F15-447B-ADC7-2F0935D3475A}"/>
              </a:ext>
            </a:extLst>
          </p:cNvPr>
          <p:cNvSpPr/>
          <p:nvPr/>
        </p:nvSpPr>
        <p:spPr>
          <a:xfrm>
            <a:off x="7859520" y="303000"/>
            <a:ext cx="2880000" cy="2880000"/>
          </a:xfrm>
          <a:prstGeom prst="ellipse">
            <a:avLst/>
          </a:prstGeom>
          <a:solidFill>
            <a:srgbClr val="15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F37CF9D-17EF-4C03-BEBF-0C2F54EE63AC}"/>
              </a:ext>
            </a:extLst>
          </p:cNvPr>
          <p:cNvSpPr/>
          <p:nvPr/>
        </p:nvSpPr>
        <p:spPr>
          <a:xfrm>
            <a:off x="1402040" y="303000"/>
            <a:ext cx="2880000" cy="2880000"/>
          </a:xfrm>
          <a:prstGeom prst="ellipse">
            <a:avLst/>
          </a:prstGeom>
          <a:solidFill>
            <a:srgbClr val="C41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O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4344DE0-DFFE-4338-ACF2-192458319148}"/>
              </a:ext>
            </a:extLst>
          </p:cNvPr>
          <p:cNvSpPr/>
          <p:nvPr/>
        </p:nvSpPr>
        <p:spPr>
          <a:xfrm>
            <a:off x="4630780" y="303000"/>
            <a:ext cx="2880000" cy="2880000"/>
          </a:xfrm>
          <a:prstGeom prst="ellipse">
            <a:avLst/>
          </a:prstGeom>
          <a:solidFill>
            <a:srgbClr val="F2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67000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95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García</dc:creator>
  <cp:lastModifiedBy>Oscar Chaparro</cp:lastModifiedBy>
  <cp:revision>10</cp:revision>
  <dcterms:created xsi:type="dcterms:W3CDTF">2020-06-08T23:35:50Z</dcterms:created>
  <dcterms:modified xsi:type="dcterms:W3CDTF">2020-06-11T22:43:34Z</dcterms:modified>
</cp:coreProperties>
</file>