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8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12AB-B44D-4238-A9DC-2A1F09CD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E10BA-69C2-4BF0-B0F3-B5367997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133F-924F-4FBA-81BB-A056DAD6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9396-A263-4CAE-AD0C-5BB9A90E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4529-60FF-4081-AFD0-7EDD674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42C7-D81C-433E-B961-4D98E427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04CC5-5CE0-4E60-B14B-64A5B3DC0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DAA6-AB80-4DCB-B1D2-9C58562C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EB84-4737-4047-A0F7-8808FFA2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D1F2-0EE5-42EE-B065-38D3AD6C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5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FFE5A-4A56-4541-B1A5-D9A7F2C33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2EB8-5095-40C7-82FD-A00AB7F9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7071-D51A-4CDD-86DC-8E34B661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FC6B-B79F-4AA0-840E-1C9193B2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6D9B-536D-4A0F-9CF8-D81C691C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7C03-3278-4CE7-B8D6-A6B50139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2ABD-BFDB-430C-937A-65C6A1C7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7C2F-EA01-4345-9AE8-E178E24E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0EB0-C4EA-4823-91C0-EFA14B5F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13DA-67F9-4C25-A334-3A8AA145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50A5-6581-4AC5-8244-972F0280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9798-479B-4112-96E1-94F16592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FEE9-77D1-41D7-B803-F3302988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C9C7-1722-4CF7-A631-38056126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8DDD-6648-4428-8ABC-7D659A9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CD15-7776-41CF-BEE4-8D756584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C760-CEE3-4B1E-A071-89E2C40A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6A5E8-457E-4A7F-A1B9-E50A02564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DEDF7-7A14-44D3-A38C-D771766C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AB8CB-FCAA-48A1-A049-2CE4B034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3A2C5-AF67-4BBC-980C-9D9F3D16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AE07-6E7C-49C8-BFFA-885FC82A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809B-FC59-4A1B-900F-0CBF4A11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EABC1-BD21-4B53-8CDB-EEEE3A4D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42997-57FD-4D43-9BE3-B6AFDEAF1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67D17-20C2-456F-A67B-BEDC77CC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CA241-6D86-4138-AA6F-13DC115D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BD710-6A98-4503-A3D6-45AC7E11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00FED-22F1-43D4-A271-5CCFA8F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6C70-E939-4CFC-8930-60A1B98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45AA7-33BF-4C0E-A76A-31164433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D8A-6FAA-49E2-8CAD-A5341E52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A0037-DF33-4329-868B-FE828157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C2F72-EBC5-40B8-B00B-6C9B3F75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A95FF-3324-49A9-865B-599B39FB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5B7B-4797-4706-B190-B774EA09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62AD-1C97-4337-A128-E02182B5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AC78-3C3E-422C-9848-D68C056E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A919F-516D-4218-B5C5-F4B59D2B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999A9-114B-4CCD-B519-3FC4EBEC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4F16-3D49-4AC0-AFAC-D0319E7A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DEE3-52B2-4929-9B0B-8E7A798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A27C-D5C6-432E-84BD-B1673582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41A04-D59E-44D2-A9F3-5D0B4713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DFAFC-FF42-4F25-B1E5-6605D127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D109-4C95-4ED3-AC82-42CE50D5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6206-CEA5-4AD5-B22C-5B037CAC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F43C-A5B2-49A3-8E4B-AB6C0ED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28A3-ED86-4006-9017-5B7839F4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C85A8-A5EB-4A3C-857E-BAF76367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8964-D2B9-4131-BCAB-DD5394880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A5EB-26AB-4A60-BBEA-7F361B24DAC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41D8-5DE4-48BE-B033-2EDC8B1B8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D4C8-C9D1-489F-88D9-87C17505D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9449-3D96-4D88-8DA7-BADCC2E5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A3D87597-0C8A-42E3-826F-2FFF59D28F9A}"/>
              </a:ext>
            </a:extLst>
          </p:cNvPr>
          <p:cNvGrpSpPr/>
          <p:nvPr/>
        </p:nvGrpSpPr>
        <p:grpSpPr>
          <a:xfrm>
            <a:off x="3105040" y="1013374"/>
            <a:ext cx="1218429" cy="971329"/>
            <a:chOff x="819986" y="2752784"/>
            <a:chExt cx="1218429" cy="9713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AD56C7-7A5B-410B-A4A0-595A411D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986" y="2752784"/>
              <a:ext cx="1205329" cy="761858"/>
            </a:xfrm>
            <a:prstGeom prst="rect">
              <a:avLst/>
            </a:prstGeom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A424249-556F-407F-B885-3EBA4B982473}"/>
                </a:ext>
              </a:extLst>
            </p:cNvPr>
            <p:cNvSpPr/>
            <p:nvPr/>
          </p:nvSpPr>
          <p:spPr>
            <a:xfrm>
              <a:off x="865848" y="3429000"/>
              <a:ext cx="1172567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End-users</a:t>
              </a:r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D2C959-E3C7-45D0-9CAE-FA0F24065E76}"/>
              </a:ext>
            </a:extLst>
          </p:cNvPr>
          <p:cNvGrpSpPr/>
          <p:nvPr/>
        </p:nvGrpSpPr>
        <p:grpSpPr>
          <a:xfrm>
            <a:off x="2604415" y="2311314"/>
            <a:ext cx="2214994" cy="1608713"/>
            <a:chOff x="2732194" y="2319819"/>
            <a:chExt cx="2214994" cy="160871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1281CE7-E266-48C9-BE5A-A27CD911E720}"/>
                </a:ext>
              </a:extLst>
            </p:cNvPr>
            <p:cNvSpPr/>
            <p:nvPr/>
          </p:nvSpPr>
          <p:spPr>
            <a:xfrm>
              <a:off x="2732194" y="2319819"/>
              <a:ext cx="2214994" cy="1608713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146095F-5E4E-4CA3-8685-102E8D92EE80}"/>
                </a:ext>
              </a:extLst>
            </p:cNvPr>
            <p:cNvSpPr/>
            <p:nvPr/>
          </p:nvSpPr>
          <p:spPr>
            <a:xfrm>
              <a:off x="3122701" y="2387670"/>
              <a:ext cx="1780904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GitHub Repository</a:t>
              </a:r>
              <a:endParaRPr lang="en-US" dirty="0"/>
            </a:p>
          </p:txBody>
        </p:sp>
        <p:pic>
          <p:nvPicPr>
            <p:cNvPr id="1026" name="Picture 2" descr="GitHub Key Features Now Free For All Users - Somag News">
              <a:extLst>
                <a:ext uri="{FF2B5EF4-FFF2-40B4-BE49-F238E27FC236}">
                  <a16:creationId xmlns:a16="http://schemas.microsoft.com/office/drawing/2014/main" id="{DA8E0CDF-22BF-4742-A35F-2088847552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5" r="31576" b="35524"/>
            <a:stretch/>
          </p:blipFill>
          <p:spPr bwMode="auto">
            <a:xfrm>
              <a:off x="2765349" y="2361537"/>
              <a:ext cx="361585" cy="355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D9E86374-7F80-4E27-87A4-E2B63EA8D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204806" y="2827645"/>
              <a:ext cx="491384" cy="405778"/>
            </a:xfrm>
            <a:prstGeom prst="rect">
              <a:avLst/>
            </a:prstGeom>
          </p:spPr>
        </p:pic>
        <p:pic>
          <p:nvPicPr>
            <p:cNvPr id="68" name="Picture 67" descr="A close up of a logo&#10;&#10;Description automatically generated">
              <a:extLst>
                <a:ext uri="{FF2B5EF4-FFF2-40B4-BE49-F238E27FC236}">
                  <a16:creationId xmlns:a16="http://schemas.microsoft.com/office/drawing/2014/main" id="{8B153879-A0F4-4849-BB5C-670DEC742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613314" y="3148360"/>
              <a:ext cx="491384" cy="405778"/>
            </a:xfrm>
            <a:prstGeom prst="rect">
              <a:avLst/>
            </a:prstGeom>
          </p:spPr>
        </p:pic>
        <p:pic>
          <p:nvPicPr>
            <p:cNvPr id="69" name="Picture 68" descr="A close up of a logo&#10;&#10;Description automatically generated">
              <a:extLst>
                <a:ext uri="{FF2B5EF4-FFF2-40B4-BE49-F238E27FC236}">
                  <a16:creationId xmlns:a16="http://schemas.microsoft.com/office/drawing/2014/main" id="{C610F2E6-27F2-446C-99EF-EA4903A0A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580776" y="2722921"/>
              <a:ext cx="491384" cy="405778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automatically generated">
              <a:extLst>
                <a:ext uri="{FF2B5EF4-FFF2-40B4-BE49-F238E27FC236}">
                  <a16:creationId xmlns:a16="http://schemas.microsoft.com/office/drawing/2014/main" id="{7DB5B0A1-9673-4A8A-8FD2-195CD3BE0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988271" y="3000803"/>
              <a:ext cx="491384" cy="405778"/>
            </a:xfrm>
            <a:prstGeom prst="rect">
              <a:avLst/>
            </a:prstGeom>
          </p:spPr>
        </p:pic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AB55F86C-F87D-499C-84F2-57217ADAD64B}"/>
                </a:ext>
              </a:extLst>
            </p:cNvPr>
            <p:cNvSpPr/>
            <p:nvPr/>
          </p:nvSpPr>
          <p:spPr>
            <a:xfrm>
              <a:off x="3485665" y="3588719"/>
              <a:ext cx="748298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Issues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32E9A8-F38A-45BC-9CDF-D1F98D8DB147}"/>
              </a:ext>
            </a:extLst>
          </p:cNvPr>
          <p:cNvGrpSpPr/>
          <p:nvPr/>
        </p:nvGrpSpPr>
        <p:grpSpPr>
          <a:xfrm>
            <a:off x="2965231" y="4273379"/>
            <a:ext cx="1497285" cy="1131802"/>
            <a:chOff x="2886049" y="4290014"/>
            <a:chExt cx="1497285" cy="113180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262003-1F96-4543-9ADC-9A8FE3560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52"/>
            <a:stretch/>
          </p:blipFill>
          <p:spPr>
            <a:xfrm>
              <a:off x="3281578" y="4290014"/>
              <a:ext cx="834221" cy="705320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AE75C3C-D619-4685-9665-F77DD478A834}"/>
                </a:ext>
              </a:extLst>
            </p:cNvPr>
            <p:cNvSpPr/>
            <p:nvPr/>
          </p:nvSpPr>
          <p:spPr>
            <a:xfrm>
              <a:off x="2886049" y="5126703"/>
              <a:ext cx="1497285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Developers &amp; Researchers</a:t>
              </a:r>
              <a:endParaRPr lang="en-US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18B24EB-6CBE-494F-94EA-36F42A73021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711912" y="3920027"/>
            <a:ext cx="0" cy="3086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DD2ABB6-4976-4965-B300-1E537748AA1E}"/>
              </a:ext>
            </a:extLst>
          </p:cNvPr>
          <p:cNvGrpSpPr/>
          <p:nvPr/>
        </p:nvGrpSpPr>
        <p:grpSpPr>
          <a:xfrm>
            <a:off x="5196136" y="1766957"/>
            <a:ext cx="4791586" cy="3244961"/>
            <a:chOff x="5408172" y="1766957"/>
            <a:chExt cx="4791586" cy="32449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9323CE2-A1C3-4284-A51D-70308201DF3F}"/>
                </a:ext>
              </a:extLst>
            </p:cNvPr>
            <p:cNvSpPr/>
            <p:nvPr/>
          </p:nvSpPr>
          <p:spPr>
            <a:xfrm>
              <a:off x="5408172" y="1766957"/>
              <a:ext cx="4791586" cy="3244961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6E19484-B62E-432D-804F-8269E80DB019}"/>
                </a:ext>
              </a:extLst>
            </p:cNvPr>
            <p:cNvSpPr/>
            <p:nvPr/>
          </p:nvSpPr>
          <p:spPr>
            <a:xfrm>
              <a:off x="5670181" y="2657954"/>
              <a:ext cx="1152025" cy="914400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GitHub Controller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6BB9804-9B4E-4536-85CA-C9BAA5B9D25C}"/>
                </a:ext>
              </a:extLst>
            </p:cNvPr>
            <p:cNvSpPr/>
            <p:nvPr/>
          </p:nvSpPr>
          <p:spPr>
            <a:xfrm>
              <a:off x="8735831" y="3844040"/>
              <a:ext cx="1188720" cy="914399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tlCol="0" anchor="t"/>
            <a:lstStyle/>
            <a:p>
              <a:pPr algn="ctr"/>
              <a:r>
                <a:rPr lang="en-US" sz="1700" dirty="0"/>
                <a:t>Missing Elements Detector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018514F-B0A1-4783-8F0F-05247628571C}"/>
                </a:ext>
              </a:extLst>
            </p:cNvPr>
            <p:cNvSpPr/>
            <p:nvPr/>
          </p:nvSpPr>
          <p:spPr>
            <a:xfrm>
              <a:off x="7183127" y="2657954"/>
              <a:ext cx="1203238" cy="905776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Issue Classifier</a:t>
              </a:r>
            </a:p>
          </p:txBody>
        </p:sp>
        <p:pic>
          <p:nvPicPr>
            <p:cNvPr id="1028" name="Picture 4" descr="fastText">
              <a:extLst>
                <a:ext uri="{FF2B5EF4-FFF2-40B4-BE49-F238E27FC236}">
                  <a16:creationId xmlns:a16="http://schemas.microsoft.com/office/drawing/2014/main" id="{06FF3045-B849-45E7-986D-E1881B624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047" y="3499765"/>
              <a:ext cx="573326" cy="2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ADE7A26-E932-4807-BFF1-0D7B512CF74E}"/>
                </a:ext>
              </a:extLst>
            </p:cNvPr>
            <p:cNvSpPr/>
            <p:nvPr/>
          </p:nvSpPr>
          <p:spPr>
            <a:xfrm>
              <a:off x="7183127" y="3844040"/>
              <a:ext cx="1191782" cy="914399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Sentence Classifier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701765-83CF-4B63-9F11-558302455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6873" y="2828210"/>
              <a:ext cx="589681" cy="157166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44B6740-DEB5-4E2A-9FE4-BC652AC6E20A}"/>
                </a:ext>
              </a:extLst>
            </p:cNvPr>
            <p:cNvSpPr/>
            <p:nvPr/>
          </p:nvSpPr>
          <p:spPr>
            <a:xfrm>
              <a:off x="5670181" y="3844040"/>
              <a:ext cx="1152025" cy="914400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API Controller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C208570-E3A9-4B48-B05E-DEB3217E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457" y="2663215"/>
              <a:ext cx="570692" cy="34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985A3D3-8980-4B1E-A803-A68293639999}"/>
                </a:ext>
              </a:extLst>
            </p:cNvPr>
            <p:cNvSpPr/>
            <p:nvPr/>
          </p:nvSpPr>
          <p:spPr>
            <a:xfrm>
              <a:off x="6855822" y="1992755"/>
              <a:ext cx="2609456" cy="469224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BEE</a:t>
              </a:r>
              <a:r>
                <a:rPr lang="en-US" dirty="0"/>
                <a:t> (</a:t>
              </a:r>
              <a:r>
                <a:rPr lang="en-US" b="1" dirty="0"/>
                <a:t>B</a:t>
              </a:r>
              <a:r>
                <a:rPr lang="en-US" dirty="0"/>
                <a:t>ug </a:t>
              </a:r>
              <a:r>
                <a:rPr lang="en-US" dirty="0" err="1"/>
                <a:t>r</a:t>
              </a:r>
              <a:r>
                <a:rPr lang="en-US" b="1" dirty="0" err="1"/>
                <a:t>E</a:t>
              </a:r>
              <a:r>
                <a:rPr lang="en-US" dirty="0" err="1"/>
                <a:t>port</a:t>
              </a:r>
              <a:r>
                <a:rPr lang="en-US" dirty="0"/>
                <a:t> </a:t>
              </a:r>
              <a:r>
                <a:rPr lang="en-US" dirty="0" err="1"/>
                <a:t>analyz</a:t>
              </a:r>
              <a:r>
                <a:rPr lang="en-US" b="1" dirty="0" err="1"/>
                <a:t>E</a:t>
              </a:r>
              <a:r>
                <a:rPr lang="en-US" dirty="0" err="1"/>
                <a:t>r</a:t>
              </a:r>
              <a:r>
                <a:rPr lang="en-US" dirty="0"/>
                <a:t>)</a:t>
              </a:r>
            </a:p>
          </p:txBody>
        </p:sp>
        <p:pic>
          <p:nvPicPr>
            <p:cNvPr id="29" name="Google Shape;56;p13">
              <a:extLst>
                <a:ext uri="{FF2B5EF4-FFF2-40B4-BE49-F238E27FC236}">
                  <a16:creationId xmlns:a16="http://schemas.microsoft.com/office/drawing/2014/main" id="{1A91FA3D-C6F1-4691-9726-9E540637AEB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03970" y="1946026"/>
              <a:ext cx="665841" cy="575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14D38FC-3572-44EA-AEB2-1B3B71831119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6822206" y="3110842"/>
              <a:ext cx="360921" cy="431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6663C9B-8F0C-4BF7-91FA-093C2A4857AE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822206" y="4301239"/>
              <a:ext cx="360921" cy="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F53E058-0840-4BE0-BBD6-328FBFC6A677}"/>
                </a:ext>
              </a:extLst>
            </p:cNvPr>
            <p:cNvCxnSpPr>
              <a:cxnSpLocks/>
              <a:stCxn id="30" idx="2"/>
              <a:endCxn id="33" idx="0"/>
            </p:cNvCxnSpPr>
            <p:nvPr/>
          </p:nvCxnSpPr>
          <p:spPr>
            <a:xfrm rot="16200000" flipH="1">
              <a:off x="7652349" y="2166198"/>
              <a:ext cx="271686" cy="308399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C32D28-E88B-4BC0-B4F0-B63288B192C9}"/>
                </a:ext>
              </a:extLst>
            </p:cNvPr>
            <p:cNvCxnSpPr>
              <a:cxnSpLocks/>
            </p:cNvCxnSpPr>
            <p:nvPr/>
          </p:nvCxnSpPr>
          <p:spPr>
            <a:xfrm>
              <a:off x="7801734" y="3710514"/>
              <a:ext cx="0" cy="133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10D1BD4-21DF-44AF-8BC3-E6263854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50904" y="3201611"/>
              <a:ext cx="807798" cy="157527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6045A271-5440-4274-9925-CEA66BCB1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r="15326" b="22545"/>
            <a:stretch/>
          </p:blipFill>
          <p:spPr>
            <a:xfrm>
              <a:off x="9490479" y="2285548"/>
              <a:ext cx="482720" cy="563918"/>
            </a:xfrm>
            <a:prstGeom prst="rect">
              <a:avLst/>
            </a:prstGeom>
          </p:spPr>
        </p:pic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D2B0F49A-A8E6-48CD-BFE7-7E54A4C57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94" r="5380" b="18980"/>
            <a:stretch/>
          </p:blipFill>
          <p:spPr>
            <a:xfrm>
              <a:off x="9464966" y="3097268"/>
              <a:ext cx="600568" cy="469225"/>
            </a:xfrm>
            <a:prstGeom prst="rect">
              <a:avLst/>
            </a:prstGeom>
          </p:spPr>
        </p:pic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6983AFA-FBAF-4A35-B75F-C33DC15B51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3058" y="4469883"/>
              <a:ext cx="756739" cy="228600"/>
              <a:chOff x="4578371" y="569462"/>
              <a:chExt cx="605390" cy="18288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00246BA-8E48-416B-AB0A-DF6A83E9D3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00881" y="569462"/>
                <a:ext cx="182880" cy="182880"/>
              </a:xfrm>
              <a:prstGeom prst="ellipse">
                <a:avLst/>
              </a:prstGeom>
              <a:solidFill>
                <a:srgbClr val="157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/>
                  <a:t>S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62CE2B3-FB53-4403-9B1E-E2D088D5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8371" y="569462"/>
                <a:ext cx="182880" cy="182880"/>
              </a:xfrm>
              <a:prstGeom prst="ellipse">
                <a:avLst/>
              </a:prstGeom>
              <a:solidFill>
                <a:srgbClr val="C41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/>
                  <a:t>O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4BFF358-A8C3-4A7E-A82B-7497516ADD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7860" y="569462"/>
                <a:ext cx="182880" cy="182880"/>
              </a:xfrm>
              <a:prstGeom prst="ellipse">
                <a:avLst/>
              </a:prstGeom>
              <a:solidFill>
                <a:srgbClr val="FFD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/>
                  <a:t>E</a:t>
                </a:r>
              </a:p>
            </p:txBody>
          </p:sp>
        </p:grpSp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99E24F7E-8260-41C3-9458-20EF8CCE0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6"/>
            <a:stretch/>
          </p:blipFill>
          <p:spPr>
            <a:xfrm>
              <a:off x="7433771" y="3283797"/>
              <a:ext cx="264757" cy="228600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05490A2E-D211-4A23-BD28-FF8FFF4DD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2"/>
            <a:stretch/>
          </p:blipFill>
          <p:spPr>
            <a:xfrm>
              <a:off x="7676339" y="3290432"/>
              <a:ext cx="255196" cy="215331"/>
            </a:xfrm>
            <a:prstGeom prst="rect">
              <a:avLst/>
            </a:prstGeom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66548A87-A2E8-4130-A130-72149653F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7" t="24847" r="10285" b="36863"/>
            <a:stretch/>
          </p:blipFill>
          <p:spPr>
            <a:xfrm>
              <a:off x="5999354" y="4482359"/>
              <a:ext cx="493677" cy="228600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3E797D50-4A04-463F-86EC-7200083B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63" t="10171" r="17306" b="26492"/>
            <a:stretch/>
          </p:blipFill>
          <p:spPr>
            <a:xfrm>
              <a:off x="6132265" y="3283797"/>
              <a:ext cx="227853" cy="228600"/>
            </a:xfrm>
            <a:prstGeom prst="rect">
              <a:avLst/>
            </a:prstGeom>
          </p:spPr>
        </p:pic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FFB03926-980B-468F-AA33-AAD9BDAA6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61"/>
            <a:stretch/>
          </p:blipFill>
          <p:spPr>
            <a:xfrm>
              <a:off x="7902748" y="3290431"/>
              <a:ext cx="267245" cy="228600"/>
            </a:xfrm>
            <a:prstGeom prst="rect">
              <a:avLst/>
            </a:prstGeom>
          </p:spPr>
        </p:pic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D4E52A30-6398-4F91-A519-9B78894A9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7" t="5991" r="11874" b="20451"/>
            <a:stretch/>
          </p:blipFill>
          <p:spPr>
            <a:xfrm>
              <a:off x="9632348" y="4489584"/>
              <a:ext cx="238729" cy="228600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321AF2-628E-42A4-B3C4-ACC31B4B4762}"/>
              </a:ext>
            </a:extLst>
          </p:cNvPr>
          <p:cNvCxnSpPr>
            <a:stCxn id="44" idx="3"/>
            <a:endCxn id="30" idx="1"/>
          </p:cNvCxnSpPr>
          <p:nvPr/>
        </p:nvCxnSpPr>
        <p:spPr>
          <a:xfrm flipV="1">
            <a:off x="4819409" y="3115154"/>
            <a:ext cx="638736" cy="51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84F3A0B-9BD8-461B-ADFC-BE168050299F}"/>
              </a:ext>
            </a:extLst>
          </p:cNvPr>
          <p:cNvCxnSpPr>
            <a:cxnSpLocks/>
          </p:cNvCxnSpPr>
          <p:nvPr/>
        </p:nvCxnSpPr>
        <p:spPr>
          <a:xfrm>
            <a:off x="4238625" y="4596659"/>
            <a:ext cx="121951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214B14-2907-4170-819D-6634FFAAE49B}"/>
              </a:ext>
            </a:extLst>
          </p:cNvPr>
          <p:cNvCxnSpPr>
            <a:cxnSpLocks/>
          </p:cNvCxnSpPr>
          <p:nvPr/>
        </p:nvCxnSpPr>
        <p:spPr>
          <a:xfrm flipV="1">
            <a:off x="3709709" y="1999425"/>
            <a:ext cx="0" cy="3086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0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A3D87597-0C8A-42E3-826F-2FFF59D28F9A}"/>
              </a:ext>
            </a:extLst>
          </p:cNvPr>
          <p:cNvGrpSpPr/>
          <p:nvPr/>
        </p:nvGrpSpPr>
        <p:grpSpPr>
          <a:xfrm>
            <a:off x="912809" y="2638511"/>
            <a:ext cx="1218429" cy="971329"/>
            <a:chOff x="819986" y="2752784"/>
            <a:chExt cx="1218429" cy="9713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AD56C7-7A5B-410B-A4A0-595A411D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986" y="2752784"/>
              <a:ext cx="1205329" cy="761858"/>
            </a:xfrm>
            <a:prstGeom prst="rect">
              <a:avLst/>
            </a:prstGeom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A424249-556F-407F-B885-3EBA4B982473}"/>
                </a:ext>
              </a:extLst>
            </p:cNvPr>
            <p:cNvSpPr/>
            <p:nvPr/>
          </p:nvSpPr>
          <p:spPr>
            <a:xfrm>
              <a:off x="865848" y="3429000"/>
              <a:ext cx="1172567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End-users</a:t>
              </a:r>
              <a:endParaRPr lang="en-US" dirty="0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0FD8FF3-532A-4898-B966-126A1806EA5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01333" y="3115671"/>
            <a:ext cx="40308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D2C959-E3C7-45D0-9CAE-FA0F24065E76}"/>
              </a:ext>
            </a:extLst>
          </p:cNvPr>
          <p:cNvGrpSpPr/>
          <p:nvPr/>
        </p:nvGrpSpPr>
        <p:grpSpPr>
          <a:xfrm>
            <a:off x="2604415" y="2311314"/>
            <a:ext cx="2214994" cy="1608713"/>
            <a:chOff x="2732194" y="2319819"/>
            <a:chExt cx="2214994" cy="160871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1281CE7-E266-48C9-BE5A-A27CD911E720}"/>
                </a:ext>
              </a:extLst>
            </p:cNvPr>
            <p:cNvSpPr/>
            <p:nvPr/>
          </p:nvSpPr>
          <p:spPr>
            <a:xfrm>
              <a:off x="2732194" y="2319819"/>
              <a:ext cx="2214994" cy="1608713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146095F-5E4E-4CA3-8685-102E8D92EE80}"/>
                </a:ext>
              </a:extLst>
            </p:cNvPr>
            <p:cNvSpPr/>
            <p:nvPr/>
          </p:nvSpPr>
          <p:spPr>
            <a:xfrm>
              <a:off x="3122701" y="2387670"/>
              <a:ext cx="1780904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GitHub Repository</a:t>
              </a:r>
              <a:endParaRPr lang="en-US" dirty="0"/>
            </a:p>
          </p:txBody>
        </p:sp>
        <p:pic>
          <p:nvPicPr>
            <p:cNvPr id="1026" name="Picture 2" descr="GitHub Key Features Now Free For All Users - Somag News">
              <a:extLst>
                <a:ext uri="{FF2B5EF4-FFF2-40B4-BE49-F238E27FC236}">
                  <a16:creationId xmlns:a16="http://schemas.microsoft.com/office/drawing/2014/main" id="{DA8E0CDF-22BF-4742-A35F-2088847552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5" r="31576" b="35524"/>
            <a:stretch/>
          </p:blipFill>
          <p:spPr bwMode="auto">
            <a:xfrm>
              <a:off x="2765349" y="2361537"/>
              <a:ext cx="361585" cy="355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D9E86374-7F80-4E27-87A4-E2B63EA8D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204806" y="2827645"/>
              <a:ext cx="491384" cy="405778"/>
            </a:xfrm>
            <a:prstGeom prst="rect">
              <a:avLst/>
            </a:prstGeom>
          </p:spPr>
        </p:pic>
        <p:pic>
          <p:nvPicPr>
            <p:cNvPr id="68" name="Picture 67" descr="A close up of a logo&#10;&#10;Description automatically generated">
              <a:extLst>
                <a:ext uri="{FF2B5EF4-FFF2-40B4-BE49-F238E27FC236}">
                  <a16:creationId xmlns:a16="http://schemas.microsoft.com/office/drawing/2014/main" id="{8B153879-A0F4-4849-BB5C-670DEC742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613314" y="3148360"/>
              <a:ext cx="491384" cy="405778"/>
            </a:xfrm>
            <a:prstGeom prst="rect">
              <a:avLst/>
            </a:prstGeom>
          </p:spPr>
        </p:pic>
        <p:pic>
          <p:nvPicPr>
            <p:cNvPr id="69" name="Picture 68" descr="A close up of a logo&#10;&#10;Description automatically generated">
              <a:extLst>
                <a:ext uri="{FF2B5EF4-FFF2-40B4-BE49-F238E27FC236}">
                  <a16:creationId xmlns:a16="http://schemas.microsoft.com/office/drawing/2014/main" id="{C610F2E6-27F2-446C-99EF-EA4903A0A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580776" y="2722921"/>
              <a:ext cx="491384" cy="405778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automatically generated">
              <a:extLst>
                <a:ext uri="{FF2B5EF4-FFF2-40B4-BE49-F238E27FC236}">
                  <a16:creationId xmlns:a16="http://schemas.microsoft.com/office/drawing/2014/main" id="{7DB5B0A1-9673-4A8A-8FD2-195CD3BE0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21"/>
            <a:stretch/>
          </p:blipFill>
          <p:spPr>
            <a:xfrm>
              <a:off x="3988271" y="3000803"/>
              <a:ext cx="491384" cy="405778"/>
            </a:xfrm>
            <a:prstGeom prst="rect">
              <a:avLst/>
            </a:prstGeom>
          </p:spPr>
        </p:pic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AB55F86C-F87D-499C-84F2-57217ADAD64B}"/>
                </a:ext>
              </a:extLst>
            </p:cNvPr>
            <p:cNvSpPr/>
            <p:nvPr/>
          </p:nvSpPr>
          <p:spPr>
            <a:xfrm>
              <a:off x="3485665" y="3588719"/>
              <a:ext cx="748298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Issues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32E9A8-F38A-45BC-9CDF-D1F98D8DB147}"/>
              </a:ext>
            </a:extLst>
          </p:cNvPr>
          <p:cNvGrpSpPr/>
          <p:nvPr/>
        </p:nvGrpSpPr>
        <p:grpSpPr>
          <a:xfrm>
            <a:off x="2943146" y="4273379"/>
            <a:ext cx="1497285" cy="1131802"/>
            <a:chOff x="2886049" y="4290014"/>
            <a:chExt cx="1497285" cy="113180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262003-1F96-4543-9ADC-9A8FE3560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52"/>
            <a:stretch/>
          </p:blipFill>
          <p:spPr>
            <a:xfrm>
              <a:off x="3281578" y="4290014"/>
              <a:ext cx="834221" cy="705320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AE75C3C-D619-4685-9665-F77DD478A834}"/>
                </a:ext>
              </a:extLst>
            </p:cNvPr>
            <p:cNvSpPr/>
            <p:nvPr/>
          </p:nvSpPr>
          <p:spPr>
            <a:xfrm>
              <a:off x="2886049" y="5126703"/>
              <a:ext cx="1497285" cy="295113"/>
            </a:xfrm>
            <a:prstGeom prst="roundRect">
              <a:avLst>
                <a:gd name="adj" fmla="val 42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/>
                <a:t>Developers &amp; Researchers</a:t>
              </a:r>
              <a:endParaRPr lang="en-US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18B24EB-6CBE-494F-94EA-36F42A73021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711912" y="3920027"/>
            <a:ext cx="0" cy="3086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323CE2-A1C3-4284-A51D-70308201DF3F}"/>
              </a:ext>
            </a:extLst>
          </p:cNvPr>
          <p:cNvSpPr/>
          <p:nvPr/>
        </p:nvSpPr>
        <p:spPr>
          <a:xfrm>
            <a:off x="5408171" y="1887227"/>
            <a:ext cx="4771265" cy="3124691"/>
          </a:xfrm>
          <a:prstGeom prst="roundRect">
            <a:avLst>
              <a:gd name="adj" fmla="val 4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6E19484-B62E-432D-804F-8269E80DB019}"/>
              </a:ext>
            </a:extLst>
          </p:cNvPr>
          <p:cNvSpPr/>
          <p:nvPr/>
        </p:nvSpPr>
        <p:spPr>
          <a:xfrm>
            <a:off x="5670181" y="2657954"/>
            <a:ext cx="1152025" cy="914400"/>
          </a:xfrm>
          <a:prstGeom prst="roundRect">
            <a:avLst>
              <a:gd name="adj" fmla="val 4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Controller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BB9804-9B4E-4536-85CA-C9BAA5B9D25C}"/>
              </a:ext>
            </a:extLst>
          </p:cNvPr>
          <p:cNvSpPr/>
          <p:nvPr/>
        </p:nvSpPr>
        <p:spPr>
          <a:xfrm>
            <a:off x="8735831" y="3844040"/>
            <a:ext cx="1191782" cy="914399"/>
          </a:xfrm>
          <a:prstGeom prst="roundRect">
            <a:avLst>
              <a:gd name="adj" fmla="val 4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Missing elements detector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7C041C-939E-477E-B0B5-74926CB56009}"/>
              </a:ext>
            </a:extLst>
          </p:cNvPr>
          <p:cNvGrpSpPr/>
          <p:nvPr/>
        </p:nvGrpSpPr>
        <p:grpSpPr>
          <a:xfrm>
            <a:off x="7183127" y="2657954"/>
            <a:ext cx="1203238" cy="914399"/>
            <a:chOff x="7825394" y="2324053"/>
            <a:chExt cx="1203238" cy="93682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018514F-B0A1-4783-8F0F-05247628571C}"/>
                </a:ext>
              </a:extLst>
            </p:cNvPr>
            <p:cNvSpPr/>
            <p:nvPr/>
          </p:nvSpPr>
          <p:spPr>
            <a:xfrm>
              <a:off x="7825394" y="2324053"/>
              <a:ext cx="1203238" cy="927992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Issue classifier</a:t>
              </a:r>
            </a:p>
          </p:txBody>
        </p:sp>
        <p:pic>
          <p:nvPicPr>
            <p:cNvPr id="1028" name="Picture 4" descr="fastText">
              <a:extLst>
                <a:ext uri="{FF2B5EF4-FFF2-40B4-BE49-F238E27FC236}">
                  <a16:creationId xmlns:a16="http://schemas.microsoft.com/office/drawing/2014/main" id="{06FF3045-B849-45E7-986D-E1881B624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338" y="2959883"/>
              <a:ext cx="573326" cy="30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5EB6BF-9655-4AF2-AA99-9F7B3233BF25}"/>
              </a:ext>
            </a:extLst>
          </p:cNvPr>
          <p:cNvGrpSpPr/>
          <p:nvPr/>
        </p:nvGrpSpPr>
        <p:grpSpPr>
          <a:xfrm>
            <a:off x="7183127" y="3844040"/>
            <a:ext cx="1191782" cy="914399"/>
            <a:chOff x="7825394" y="3358090"/>
            <a:chExt cx="1191782" cy="91439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ADE7A26-E932-4807-BFF1-0D7B512CF74E}"/>
                </a:ext>
              </a:extLst>
            </p:cNvPr>
            <p:cNvSpPr/>
            <p:nvPr/>
          </p:nvSpPr>
          <p:spPr>
            <a:xfrm>
              <a:off x="7825394" y="3358090"/>
              <a:ext cx="1191782" cy="914399"/>
            </a:xfrm>
            <a:prstGeom prst="roundRect">
              <a:avLst>
                <a:gd name="adj" fmla="val 4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Sentence classifier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701765-83CF-4B63-9F11-558302455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161" y="4042747"/>
              <a:ext cx="589681" cy="157166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44B6740-DEB5-4E2A-9FE4-BC652AC6E20A}"/>
              </a:ext>
            </a:extLst>
          </p:cNvPr>
          <p:cNvSpPr/>
          <p:nvPr/>
        </p:nvSpPr>
        <p:spPr>
          <a:xfrm>
            <a:off x="5670181" y="3844040"/>
            <a:ext cx="1152025" cy="914400"/>
          </a:xfrm>
          <a:prstGeom prst="roundRect">
            <a:avLst>
              <a:gd name="adj" fmla="val 4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API Controller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C208570-E3A9-4B48-B05E-DEB3217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8" y="2664804"/>
            <a:ext cx="570692" cy="3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985A3D3-8980-4B1E-A803-A68293639999}"/>
              </a:ext>
            </a:extLst>
          </p:cNvPr>
          <p:cNvSpPr/>
          <p:nvPr/>
        </p:nvSpPr>
        <p:spPr>
          <a:xfrm>
            <a:off x="6855822" y="1992755"/>
            <a:ext cx="2609456" cy="469224"/>
          </a:xfrm>
          <a:prstGeom prst="roundRect">
            <a:avLst>
              <a:gd name="adj" fmla="val 4202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BEE</a:t>
            </a:r>
            <a:r>
              <a:rPr lang="en-US" dirty="0"/>
              <a:t> (</a:t>
            </a:r>
            <a:r>
              <a:rPr lang="en-US" b="1" dirty="0"/>
              <a:t>B</a:t>
            </a:r>
            <a:r>
              <a:rPr lang="en-US" dirty="0"/>
              <a:t>ug </a:t>
            </a:r>
            <a:r>
              <a:rPr lang="en-US" dirty="0" err="1"/>
              <a:t>r</a:t>
            </a:r>
            <a:r>
              <a:rPr lang="en-US" b="1" dirty="0" err="1"/>
              <a:t>E</a:t>
            </a:r>
            <a:r>
              <a:rPr lang="en-US" dirty="0" err="1"/>
              <a:t>port</a:t>
            </a:r>
            <a:r>
              <a:rPr lang="en-US" dirty="0"/>
              <a:t> </a:t>
            </a:r>
            <a:r>
              <a:rPr lang="en-US" dirty="0" err="1"/>
              <a:t>analyz</a:t>
            </a:r>
            <a:r>
              <a:rPr lang="en-US" b="1" dirty="0" err="1"/>
              <a:t>E</a:t>
            </a:r>
            <a:r>
              <a:rPr lang="en-US" dirty="0" err="1"/>
              <a:t>r</a:t>
            </a:r>
            <a:r>
              <a:rPr lang="en-US" dirty="0"/>
              <a:t>)</a:t>
            </a:r>
          </a:p>
        </p:txBody>
      </p:sp>
      <p:pic>
        <p:nvPicPr>
          <p:cNvPr id="29" name="Google Shape;56;p13">
            <a:extLst>
              <a:ext uri="{FF2B5EF4-FFF2-40B4-BE49-F238E27FC236}">
                <a16:creationId xmlns:a16="http://schemas.microsoft.com/office/drawing/2014/main" id="{1A91FA3D-C6F1-4691-9726-9E540637AEB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3970" y="1946026"/>
            <a:ext cx="665841" cy="57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D38FC-3572-44EA-AEB2-1B3B71831119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6822206" y="3110842"/>
            <a:ext cx="360921" cy="431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663C9B-8F0C-4BF7-91FA-093C2A4857AE}"/>
              </a:ext>
            </a:extLst>
          </p:cNvPr>
          <p:cNvCxnSpPr>
            <a:endCxn id="32" idx="1"/>
          </p:cNvCxnSpPr>
          <p:nvPr/>
        </p:nvCxnSpPr>
        <p:spPr>
          <a:xfrm>
            <a:off x="6822206" y="4301239"/>
            <a:ext cx="36092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53E058-0840-4BE0-BBD6-328FBFC6A677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rot="16200000" flipH="1">
            <a:off x="7653115" y="2165433"/>
            <a:ext cx="271686" cy="3085528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C32D28-E88B-4BC0-B4F0-B63288B192C9}"/>
              </a:ext>
            </a:extLst>
          </p:cNvPr>
          <p:cNvCxnSpPr>
            <a:cxnSpLocks/>
          </p:cNvCxnSpPr>
          <p:nvPr/>
        </p:nvCxnSpPr>
        <p:spPr>
          <a:xfrm>
            <a:off x="7801734" y="3710514"/>
            <a:ext cx="0" cy="133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110D1BD4-21DF-44AF-8BC3-E62638549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3655" y="3221248"/>
            <a:ext cx="807798" cy="157527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045A271-5440-4274-9925-CEA66BCB1FB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2" r="15326" b="22545"/>
          <a:stretch/>
        </p:blipFill>
        <p:spPr>
          <a:xfrm>
            <a:off x="9528378" y="2521476"/>
            <a:ext cx="482720" cy="563918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D2B0F49A-A8E6-48CD-BFE7-7E54A4C578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 r="5380" b="18980"/>
          <a:stretch/>
        </p:blipFill>
        <p:spPr>
          <a:xfrm>
            <a:off x="9469454" y="3094505"/>
            <a:ext cx="600568" cy="469225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321AF2-628E-42A4-B3C4-ACC31B4B4762}"/>
              </a:ext>
            </a:extLst>
          </p:cNvPr>
          <p:cNvCxnSpPr>
            <a:stCxn id="44" idx="3"/>
            <a:endCxn id="30" idx="1"/>
          </p:cNvCxnSpPr>
          <p:nvPr/>
        </p:nvCxnSpPr>
        <p:spPr>
          <a:xfrm flipV="1">
            <a:off x="4819409" y="3115154"/>
            <a:ext cx="850772" cy="51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84F3A0B-9BD8-461B-ADFC-BE168050299F}"/>
              </a:ext>
            </a:extLst>
          </p:cNvPr>
          <p:cNvCxnSpPr>
            <a:cxnSpLocks/>
          </p:cNvCxnSpPr>
          <p:nvPr/>
        </p:nvCxnSpPr>
        <p:spPr>
          <a:xfrm>
            <a:off x="4238625" y="4596659"/>
            <a:ext cx="143535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9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53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Chaparro</dc:creator>
  <cp:lastModifiedBy>Oscar Chaparro</cp:lastModifiedBy>
  <cp:revision>80</cp:revision>
  <dcterms:created xsi:type="dcterms:W3CDTF">2020-06-16T20:21:26Z</dcterms:created>
  <dcterms:modified xsi:type="dcterms:W3CDTF">2020-06-17T23:29:28Z</dcterms:modified>
</cp:coreProperties>
</file>