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1E"/>
    <a:srgbClr val="FF9006"/>
    <a:srgbClr val="373737"/>
    <a:srgbClr val="ED7A2B"/>
    <a:srgbClr val="F2A068"/>
    <a:srgbClr val="383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35FB-C868-4FAF-A243-0EE71D6ED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9EE08-0505-4C23-BC34-882DF543A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AA18-97D9-4257-83D0-B5E04CCD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2C00-D2AC-4284-8CB0-B09A9073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E7FB-714A-4A7C-88E0-7E1FEBD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A0C6-4A93-40C3-BEDB-C63D62F8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8E7A-6A7D-4153-A4CA-3DA0794B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EFA8-34C4-4284-96FE-1701D7B2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F1E1-8C95-44A2-A764-B47548CF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7F95-4581-4685-B550-83A308CD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E1C8C-3EB2-4311-BD73-0A23AAF6D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0609-D587-4FE5-AA05-EB994ABE2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C6E1-F6EA-4BEE-B433-DA6F9803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5558F-2BE9-4221-BDF1-394BC127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ECC6-72D6-4485-8E26-0E3421A8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1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A24-2C85-491D-9B8E-F5BDC5F2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7260-6973-411F-B95A-BA46C96F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0AC2-FAA9-4832-970E-DF775090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2892-5388-427A-8E16-1C5CB7D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F7BFF-E53C-493C-9DCD-DECE9DF1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0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E531-5A9C-473F-80A0-B3DE2B21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0D8DE-531F-4CC6-8F04-D78A69B7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9C10-14C2-41EF-AB49-77A1611C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CFEB-6372-4B42-8E0E-0AA63C40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78AA-C6D0-489A-8B53-FC1BB506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294E-E04D-4FB3-927F-0D85E4B0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E8A0-E83B-467C-AC2F-829B47EBD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5669-D8A5-4656-BC4E-3A31DA587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F6AA-82DB-494D-B42E-F34C7656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758D7-92D5-431F-95C6-6EA2A88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D0CA3-9110-414F-97E4-0C8525CE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80B3-FED1-4D45-BECE-59F9CF42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8D827-AA91-433F-BA19-60C517E5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973A-BD68-48D8-BE05-A6AF5AEA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E1518-77BD-4BFF-9B41-5147FDB47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84653-F25A-4036-B1BE-10BE23EF4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4E20B-6DC3-4FC5-8FC3-BDB62CFD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B1314-58D3-4B75-9BCF-F3F91491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5B0AB-62B9-466D-BE2B-16690B2C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9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83E4-23C4-40AB-9B19-BFC4B491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AEA45-3B77-4D98-AD05-9196B97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125E-A80A-4AAB-9CD4-50FB0C57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617D1-164F-47B0-8320-D6DBE955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8EC82-442F-4B55-AA87-14DAB8F8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F3B1A-F2D0-4E8D-8CD8-38112673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3AB80-6C01-4563-A3C3-7E93140E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3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BAB8-253E-4FA0-A5FF-8BFA8580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5C2D-EA56-4D01-A209-AE4D4A69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16BA2-0B0E-4376-A9C0-ABAEB1918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5E4B-9732-42DA-9870-F6254A33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D8E28-741B-44EC-A4FB-A810C22C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8335F-71F1-4271-8A7B-699E27CB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252C-B006-44C0-A9A0-6FAEDEAC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9869C-FACF-4C94-818C-BD85207C3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23132-ED57-4400-B18F-D5ED4C5A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734B5-024B-4BCE-872B-745B648B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4B323-9BDE-4A35-847E-2B130DE9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66478-F7EE-437E-BDA2-0F993B57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2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69D61-246A-4BEB-8D0A-1BC665CF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97715-E7B7-4A3C-85F6-A22F9311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EA7-E7D3-4622-BEC4-7AB72DC61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EEB61-917E-4B36-80B5-3704DB52913C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A8A7-06C0-4859-BDA0-932DBF5D7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7294-3417-41FA-95B9-964164B9B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55D5-B7F5-44F8-A617-D0D7C6804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B201987-CF66-4B3D-971D-1C6EC76646B9}"/>
              </a:ext>
            </a:extLst>
          </p:cNvPr>
          <p:cNvGrpSpPr/>
          <p:nvPr/>
        </p:nvGrpSpPr>
        <p:grpSpPr>
          <a:xfrm>
            <a:off x="354417" y="-2410"/>
            <a:ext cx="2399858" cy="2379134"/>
            <a:chOff x="2381692" y="1380066"/>
            <a:chExt cx="2399858" cy="237913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5DCBC78-4CDF-42DB-89A9-4FA219D62C55}"/>
                </a:ext>
              </a:extLst>
            </p:cNvPr>
            <p:cNvSpPr/>
            <p:nvPr/>
          </p:nvSpPr>
          <p:spPr>
            <a:xfrm>
              <a:off x="2444750" y="1631950"/>
              <a:ext cx="2336800" cy="2127250"/>
            </a:xfrm>
            <a:prstGeom prst="hexagon">
              <a:avLst>
                <a:gd name="adj" fmla="val 22811"/>
                <a:gd name="vf" fmla="val 115470"/>
              </a:avLst>
            </a:prstGeom>
            <a:solidFill>
              <a:srgbClr val="FF9006"/>
            </a:solidFill>
            <a:ln w="76200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Beehive">
              <a:extLst>
                <a:ext uri="{FF2B5EF4-FFF2-40B4-BE49-F238E27FC236}">
                  <a16:creationId xmlns:a16="http://schemas.microsoft.com/office/drawing/2014/main" id="{A6822A0D-DDFD-417C-8334-074C9C048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1692" y="1380066"/>
              <a:ext cx="2261191" cy="237913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DEEEA9-75B2-4498-BFC2-7EEAB8260B32}"/>
              </a:ext>
            </a:extLst>
          </p:cNvPr>
          <p:cNvGrpSpPr/>
          <p:nvPr/>
        </p:nvGrpSpPr>
        <p:grpSpPr>
          <a:xfrm>
            <a:off x="3834049" y="14399"/>
            <a:ext cx="3619325" cy="3414601"/>
            <a:chOff x="7899280" y="65791"/>
            <a:chExt cx="3619325" cy="341460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B57296-2430-48F7-BE80-670B277C1E66}"/>
                </a:ext>
              </a:extLst>
            </p:cNvPr>
            <p:cNvGrpSpPr/>
            <p:nvPr/>
          </p:nvGrpSpPr>
          <p:grpSpPr>
            <a:xfrm>
              <a:off x="7899280" y="65791"/>
              <a:ext cx="3414601" cy="3414601"/>
              <a:chOff x="7899280" y="65791"/>
              <a:chExt cx="3414601" cy="341460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6B53B0-6311-44A9-8574-821C5DE73D1B}"/>
                  </a:ext>
                </a:extLst>
              </p:cNvPr>
              <p:cNvGrpSpPr/>
              <p:nvPr/>
            </p:nvGrpSpPr>
            <p:grpSpPr>
              <a:xfrm>
                <a:off x="7899280" y="65791"/>
                <a:ext cx="3414601" cy="3414601"/>
                <a:chOff x="7892192" y="65789"/>
                <a:chExt cx="3414601" cy="3414601"/>
              </a:xfrm>
            </p:grpSpPr>
            <p:pic>
              <p:nvPicPr>
                <p:cNvPr id="13" name="Graphic 12" descr="Beehive">
                  <a:extLst>
                    <a:ext uri="{FF2B5EF4-FFF2-40B4-BE49-F238E27FC236}">
                      <a16:creationId xmlns:a16="http://schemas.microsoft.com/office/drawing/2014/main" id="{BA8AEB11-878C-4D0D-9DE1-5E35D37E64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2192" y="65789"/>
                  <a:ext cx="3414601" cy="3414601"/>
                </a:xfrm>
                <a:prstGeom prst="rect">
                  <a:avLst/>
                </a:prstGeom>
              </p:spPr>
            </p:pic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EA8D476-2237-4D80-92C4-AB0D1790EED3}"/>
                    </a:ext>
                  </a:extLst>
                </p:cNvPr>
                <p:cNvSpPr/>
                <p:nvPr/>
              </p:nvSpPr>
              <p:spPr>
                <a:xfrm>
                  <a:off x="8229599" y="1380065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FF0FF83-53D8-480D-92F5-5926CE87F083}"/>
                    </a:ext>
                  </a:extLst>
                </p:cNvPr>
                <p:cNvSpPr/>
                <p:nvPr/>
              </p:nvSpPr>
              <p:spPr>
                <a:xfrm>
                  <a:off x="10430536" y="2548368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F43D40C-AF21-40AF-BA11-92B04DA5EABF}"/>
                    </a:ext>
                  </a:extLst>
                </p:cNvPr>
                <p:cNvSpPr/>
                <p:nvPr/>
              </p:nvSpPr>
              <p:spPr>
                <a:xfrm>
                  <a:off x="10370283" y="603742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" name="Graphic 14" descr="Bee">
                <a:extLst>
                  <a:ext uri="{FF2B5EF4-FFF2-40B4-BE49-F238E27FC236}">
                    <a16:creationId xmlns:a16="http://schemas.microsoft.com/office/drawing/2014/main" id="{C6B2BA9D-544A-48F3-A499-951C8AC0A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539794">
                <a:off x="8181696" y="1350893"/>
                <a:ext cx="737560" cy="737560"/>
              </a:xfrm>
              <a:prstGeom prst="rect">
                <a:avLst/>
              </a:prstGeom>
            </p:spPr>
          </p:pic>
          <p:pic>
            <p:nvPicPr>
              <p:cNvPr id="22" name="Graphic 21" descr="Bee">
                <a:extLst>
                  <a:ext uri="{FF2B5EF4-FFF2-40B4-BE49-F238E27FC236}">
                    <a16:creationId xmlns:a16="http://schemas.microsoft.com/office/drawing/2014/main" id="{45DD8DEF-2289-4104-BABB-76E78BE1D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539794">
                <a:off x="10306302" y="2429366"/>
                <a:ext cx="737560" cy="737560"/>
              </a:xfrm>
              <a:prstGeom prst="rect">
                <a:avLst/>
              </a:prstGeom>
            </p:spPr>
          </p:pic>
          <p:pic>
            <p:nvPicPr>
              <p:cNvPr id="23" name="Graphic 22" descr="Bee">
                <a:extLst>
                  <a:ext uri="{FF2B5EF4-FFF2-40B4-BE49-F238E27FC236}">
                    <a16:creationId xmlns:a16="http://schemas.microsoft.com/office/drawing/2014/main" id="{2B9C1AE9-8883-4737-81F2-816E31A8A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2030544">
                <a:off x="10366556" y="746640"/>
                <a:ext cx="737560" cy="737560"/>
              </a:xfrm>
              <a:prstGeom prst="rect">
                <a:avLst/>
              </a:prstGeom>
            </p:spPr>
          </p:pic>
        </p:grp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D3A1082B-8E2C-4B8D-9E0A-2F691DFE2CBA}"/>
                </a:ext>
              </a:extLst>
            </p:cNvPr>
            <p:cNvSpPr/>
            <p:nvPr/>
          </p:nvSpPr>
          <p:spPr>
            <a:xfrm>
              <a:off x="7981507" y="382771"/>
              <a:ext cx="3537098" cy="2991293"/>
            </a:xfrm>
            <a:prstGeom prst="hexagon">
              <a:avLst/>
            </a:prstGeom>
            <a:noFill/>
            <a:ln w="1174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4C9DBB-473E-4D33-BE3D-0E1B112C9D25}"/>
              </a:ext>
            </a:extLst>
          </p:cNvPr>
          <p:cNvGrpSpPr/>
          <p:nvPr/>
        </p:nvGrpSpPr>
        <p:grpSpPr>
          <a:xfrm>
            <a:off x="8389488" y="389859"/>
            <a:ext cx="3249775" cy="2962451"/>
            <a:chOff x="8251499" y="124289"/>
            <a:chExt cx="3249775" cy="2962451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A9D5CB99-A10E-467F-BF51-47633D34F8A6}"/>
                </a:ext>
              </a:extLst>
            </p:cNvPr>
            <p:cNvSpPr/>
            <p:nvPr/>
          </p:nvSpPr>
          <p:spPr>
            <a:xfrm>
              <a:off x="8251499" y="184296"/>
              <a:ext cx="3249775" cy="2842439"/>
            </a:xfrm>
            <a:prstGeom prst="hexagon">
              <a:avLst/>
            </a:prstGeom>
            <a:noFill/>
            <a:ln w="117475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Bee">
              <a:extLst>
                <a:ext uri="{FF2B5EF4-FFF2-40B4-BE49-F238E27FC236}">
                  <a16:creationId xmlns:a16="http://schemas.microsoft.com/office/drawing/2014/main" id="{AD2AB409-05C7-4E7A-A55D-C8AF9E819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95160" y="124289"/>
              <a:ext cx="2962451" cy="2962451"/>
            </a:xfrm>
            <a:prstGeom prst="rect">
              <a:avLst/>
            </a:prstGeom>
          </p:spPr>
        </p:pic>
      </p:grpSp>
      <p:sp>
        <p:nvSpPr>
          <p:cNvPr id="50" name="Hexagon 49">
            <a:extLst>
              <a:ext uri="{FF2B5EF4-FFF2-40B4-BE49-F238E27FC236}">
                <a16:creationId xmlns:a16="http://schemas.microsoft.com/office/drawing/2014/main" id="{76500A7D-9784-4BC4-8D97-E2CCD3768BBA}"/>
              </a:ext>
            </a:extLst>
          </p:cNvPr>
          <p:cNvSpPr/>
          <p:nvPr/>
        </p:nvSpPr>
        <p:spPr>
          <a:xfrm>
            <a:off x="429090" y="3487480"/>
            <a:ext cx="3249775" cy="2842439"/>
          </a:xfrm>
          <a:prstGeom prst="hexagon">
            <a:avLst/>
          </a:prstGeom>
          <a:noFill/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8031884-1CC9-48AE-AE81-927CBC7BAB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145" y="3661638"/>
            <a:ext cx="2550520" cy="2494121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6E2714D-2C5E-4B35-994D-0D8CF31DBB85}"/>
              </a:ext>
            </a:extLst>
          </p:cNvPr>
          <p:cNvGrpSpPr/>
          <p:nvPr/>
        </p:nvGrpSpPr>
        <p:grpSpPr>
          <a:xfrm>
            <a:off x="4529448" y="3518212"/>
            <a:ext cx="2503967" cy="2503967"/>
            <a:chOff x="4711996" y="3661638"/>
            <a:chExt cx="2503967" cy="2503967"/>
          </a:xfrm>
        </p:grpSpPr>
        <p:pic>
          <p:nvPicPr>
            <p:cNvPr id="59" name="Graphic 58" descr="Magnifying glass">
              <a:extLst>
                <a:ext uri="{FF2B5EF4-FFF2-40B4-BE49-F238E27FC236}">
                  <a16:creationId xmlns:a16="http://schemas.microsoft.com/office/drawing/2014/main" id="{8E315570-A18D-4E3F-9534-68363A58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11996" y="3661638"/>
              <a:ext cx="2503967" cy="2503967"/>
            </a:xfrm>
            <a:prstGeom prst="rect">
              <a:avLst/>
            </a:prstGeom>
          </p:spPr>
        </p:pic>
        <p:pic>
          <p:nvPicPr>
            <p:cNvPr id="61" name="Graphic 60" descr="Bee">
              <a:extLst>
                <a:ext uri="{FF2B5EF4-FFF2-40B4-BE49-F238E27FC236}">
                  <a16:creationId xmlns:a16="http://schemas.microsoft.com/office/drawing/2014/main" id="{500ABFB3-77E7-4885-8C10-13A6574B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24888" y="4092749"/>
              <a:ext cx="1169585" cy="1169585"/>
            </a:xfrm>
            <a:prstGeom prst="rect">
              <a:avLst/>
            </a:prstGeom>
          </p:spPr>
        </p:pic>
      </p:grpSp>
      <p:sp>
        <p:nvSpPr>
          <p:cNvPr id="67" name="Hexagon 66">
            <a:extLst>
              <a:ext uri="{FF2B5EF4-FFF2-40B4-BE49-F238E27FC236}">
                <a16:creationId xmlns:a16="http://schemas.microsoft.com/office/drawing/2014/main" id="{809EE020-EBA7-4595-9F55-CC08315DBE26}"/>
              </a:ext>
            </a:extLst>
          </p:cNvPr>
          <p:cNvSpPr/>
          <p:nvPr/>
        </p:nvSpPr>
        <p:spPr>
          <a:xfrm>
            <a:off x="7559827" y="3564287"/>
            <a:ext cx="3249775" cy="2842439"/>
          </a:xfrm>
          <a:prstGeom prst="hexagon">
            <a:avLst/>
          </a:prstGeom>
          <a:solidFill>
            <a:srgbClr val="FF9006"/>
          </a:solidFill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FCE6456-238C-4542-A90F-301EE9AE12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3882" y="3738445"/>
            <a:ext cx="2550520" cy="24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B201987-CF66-4B3D-971D-1C6EC76646B9}"/>
              </a:ext>
            </a:extLst>
          </p:cNvPr>
          <p:cNvGrpSpPr/>
          <p:nvPr/>
        </p:nvGrpSpPr>
        <p:grpSpPr>
          <a:xfrm>
            <a:off x="189348" y="129670"/>
            <a:ext cx="2503967" cy="2379134"/>
            <a:chOff x="2381692" y="1380066"/>
            <a:chExt cx="2399858" cy="237913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F5DCBC78-4CDF-42DB-89A9-4FA219D62C55}"/>
                </a:ext>
              </a:extLst>
            </p:cNvPr>
            <p:cNvSpPr/>
            <p:nvPr/>
          </p:nvSpPr>
          <p:spPr>
            <a:xfrm>
              <a:off x="2444750" y="1631950"/>
              <a:ext cx="2336800" cy="2127250"/>
            </a:xfrm>
            <a:prstGeom prst="hexagon">
              <a:avLst>
                <a:gd name="adj" fmla="val 22811"/>
                <a:gd name="vf" fmla="val 115470"/>
              </a:avLst>
            </a:prstGeom>
            <a:solidFill>
              <a:srgbClr val="FF9006"/>
            </a:solidFill>
            <a:ln w="76200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Beehive">
              <a:extLst>
                <a:ext uri="{FF2B5EF4-FFF2-40B4-BE49-F238E27FC236}">
                  <a16:creationId xmlns:a16="http://schemas.microsoft.com/office/drawing/2014/main" id="{A6822A0D-DDFD-417C-8334-074C9C048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1692" y="1380066"/>
              <a:ext cx="2261191" cy="237913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9A8400-4820-41CF-958B-FBB3CA0809F7}"/>
              </a:ext>
            </a:extLst>
          </p:cNvPr>
          <p:cNvGrpSpPr/>
          <p:nvPr/>
        </p:nvGrpSpPr>
        <p:grpSpPr>
          <a:xfrm>
            <a:off x="3006954" y="137938"/>
            <a:ext cx="2503967" cy="2379134"/>
            <a:chOff x="3067914" y="5858"/>
            <a:chExt cx="2503967" cy="237913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B57296-2430-48F7-BE80-670B277C1E66}"/>
                </a:ext>
              </a:extLst>
            </p:cNvPr>
            <p:cNvGrpSpPr/>
            <p:nvPr/>
          </p:nvGrpSpPr>
          <p:grpSpPr>
            <a:xfrm>
              <a:off x="3067914" y="5858"/>
              <a:ext cx="2362332" cy="2379134"/>
              <a:chOff x="7899280" y="65791"/>
              <a:chExt cx="3414601" cy="341460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6B53B0-6311-44A9-8574-821C5DE73D1B}"/>
                  </a:ext>
                </a:extLst>
              </p:cNvPr>
              <p:cNvGrpSpPr/>
              <p:nvPr/>
            </p:nvGrpSpPr>
            <p:grpSpPr>
              <a:xfrm>
                <a:off x="7899280" y="65791"/>
                <a:ext cx="3414601" cy="3414601"/>
                <a:chOff x="7892192" y="65789"/>
                <a:chExt cx="3414601" cy="3414601"/>
              </a:xfrm>
            </p:grpSpPr>
            <p:pic>
              <p:nvPicPr>
                <p:cNvPr id="13" name="Graphic 12" descr="Beehive">
                  <a:extLst>
                    <a:ext uri="{FF2B5EF4-FFF2-40B4-BE49-F238E27FC236}">
                      <a16:creationId xmlns:a16="http://schemas.microsoft.com/office/drawing/2014/main" id="{BA8AEB11-878C-4D0D-9DE1-5E35D37E64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92192" y="65789"/>
                  <a:ext cx="3414601" cy="3414601"/>
                </a:xfrm>
                <a:prstGeom prst="rect">
                  <a:avLst/>
                </a:prstGeom>
              </p:spPr>
            </p:pic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EA8D476-2237-4D80-92C4-AB0D1790EED3}"/>
                    </a:ext>
                  </a:extLst>
                </p:cNvPr>
                <p:cNvSpPr/>
                <p:nvPr/>
              </p:nvSpPr>
              <p:spPr>
                <a:xfrm>
                  <a:off x="8229599" y="1380065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FF0FF83-53D8-480D-92F5-5926CE87F083}"/>
                    </a:ext>
                  </a:extLst>
                </p:cNvPr>
                <p:cNvSpPr/>
                <p:nvPr/>
              </p:nvSpPr>
              <p:spPr>
                <a:xfrm>
                  <a:off x="10430536" y="2548368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F43D40C-AF21-40AF-BA11-92B04DA5EABF}"/>
                    </a:ext>
                  </a:extLst>
                </p:cNvPr>
                <p:cNvSpPr/>
                <p:nvPr/>
              </p:nvSpPr>
              <p:spPr>
                <a:xfrm>
                  <a:off x="10370283" y="603742"/>
                  <a:ext cx="595424" cy="583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5" name="Graphic 14" descr="Bee">
                <a:extLst>
                  <a:ext uri="{FF2B5EF4-FFF2-40B4-BE49-F238E27FC236}">
                    <a16:creationId xmlns:a16="http://schemas.microsoft.com/office/drawing/2014/main" id="{C6B2BA9D-544A-48F3-A499-951C8AC0A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539794">
                <a:off x="8181696" y="1350893"/>
                <a:ext cx="737560" cy="737560"/>
              </a:xfrm>
              <a:prstGeom prst="rect">
                <a:avLst/>
              </a:prstGeom>
            </p:spPr>
          </p:pic>
          <p:pic>
            <p:nvPicPr>
              <p:cNvPr id="22" name="Graphic 21" descr="Bee">
                <a:extLst>
                  <a:ext uri="{FF2B5EF4-FFF2-40B4-BE49-F238E27FC236}">
                    <a16:creationId xmlns:a16="http://schemas.microsoft.com/office/drawing/2014/main" id="{45DD8DEF-2289-4104-BABB-76E78BE1D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539794">
                <a:off x="10306302" y="2429366"/>
                <a:ext cx="737560" cy="737560"/>
              </a:xfrm>
              <a:prstGeom prst="rect">
                <a:avLst/>
              </a:prstGeom>
            </p:spPr>
          </p:pic>
          <p:pic>
            <p:nvPicPr>
              <p:cNvPr id="23" name="Graphic 22" descr="Bee">
                <a:extLst>
                  <a:ext uri="{FF2B5EF4-FFF2-40B4-BE49-F238E27FC236}">
                    <a16:creationId xmlns:a16="http://schemas.microsoft.com/office/drawing/2014/main" id="{2B9C1AE9-8883-4737-81F2-816E31A8A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2030544">
                <a:off x="10366556" y="746640"/>
                <a:ext cx="737560" cy="737560"/>
              </a:xfrm>
              <a:prstGeom prst="rect">
                <a:avLst/>
              </a:prstGeom>
            </p:spPr>
          </p:pic>
        </p:grp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D3A1082B-8E2C-4B8D-9E0A-2F691DFE2CBA}"/>
                </a:ext>
              </a:extLst>
            </p:cNvPr>
            <p:cNvSpPr/>
            <p:nvPr/>
          </p:nvSpPr>
          <p:spPr>
            <a:xfrm>
              <a:off x="3124801" y="226715"/>
              <a:ext cx="2447080" cy="2084193"/>
            </a:xfrm>
            <a:prstGeom prst="hexagon">
              <a:avLst/>
            </a:prstGeom>
            <a:noFill/>
            <a:ln w="117475">
              <a:solidFill>
                <a:srgbClr val="3737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79883-0FAF-4A02-97AD-44F3F794EDD9}"/>
              </a:ext>
            </a:extLst>
          </p:cNvPr>
          <p:cNvGrpSpPr/>
          <p:nvPr/>
        </p:nvGrpSpPr>
        <p:grpSpPr>
          <a:xfrm>
            <a:off x="6167481" y="310604"/>
            <a:ext cx="2447081" cy="2142098"/>
            <a:chOff x="6228441" y="178524"/>
            <a:chExt cx="2447081" cy="2142098"/>
          </a:xfrm>
        </p:grpSpPr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A9D5CB99-A10E-467F-BF51-47633D34F8A6}"/>
                </a:ext>
              </a:extLst>
            </p:cNvPr>
            <p:cNvSpPr/>
            <p:nvPr/>
          </p:nvSpPr>
          <p:spPr>
            <a:xfrm>
              <a:off x="6228441" y="221914"/>
              <a:ext cx="2447081" cy="2055319"/>
            </a:xfrm>
            <a:prstGeom prst="hexagon">
              <a:avLst/>
            </a:prstGeom>
            <a:noFill/>
            <a:ln w="117475">
              <a:solidFill>
                <a:srgbClr val="3737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Bee">
              <a:extLst>
                <a:ext uri="{FF2B5EF4-FFF2-40B4-BE49-F238E27FC236}">
                  <a16:creationId xmlns:a16="http://schemas.microsoft.com/office/drawing/2014/main" id="{AD2AB409-05C7-4E7A-A55D-C8AF9E819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36618" y="178524"/>
              <a:ext cx="2230726" cy="2142098"/>
            </a:xfrm>
            <a:prstGeom prst="rect">
              <a:avLst/>
            </a:prstGeom>
          </p:spPr>
        </p:pic>
      </p:grpSp>
      <p:sp>
        <p:nvSpPr>
          <p:cNvPr id="50" name="Hexagon 49">
            <a:extLst>
              <a:ext uri="{FF2B5EF4-FFF2-40B4-BE49-F238E27FC236}">
                <a16:creationId xmlns:a16="http://schemas.microsoft.com/office/drawing/2014/main" id="{76500A7D-9784-4BC4-8D97-E2CCD3768BBA}"/>
              </a:ext>
            </a:extLst>
          </p:cNvPr>
          <p:cNvSpPr/>
          <p:nvPr/>
        </p:nvSpPr>
        <p:spPr>
          <a:xfrm>
            <a:off x="315320" y="3730409"/>
            <a:ext cx="2468070" cy="2163200"/>
          </a:xfrm>
          <a:prstGeom prst="hexagon">
            <a:avLst/>
          </a:prstGeom>
          <a:noFill/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8031884-1CC9-48AE-AE81-927CBC7BAB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977" y="3815608"/>
            <a:ext cx="2065188" cy="2019521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D6E2714D-2C5E-4B35-994D-0D8CF31DBB85}"/>
              </a:ext>
            </a:extLst>
          </p:cNvPr>
          <p:cNvGrpSpPr/>
          <p:nvPr/>
        </p:nvGrpSpPr>
        <p:grpSpPr>
          <a:xfrm>
            <a:off x="9123754" y="129670"/>
            <a:ext cx="2503967" cy="2503967"/>
            <a:chOff x="4711996" y="3661638"/>
            <a:chExt cx="2503967" cy="2503967"/>
          </a:xfrm>
        </p:grpSpPr>
        <p:pic>
          <p:nvPicPr>
            <p:cNvPr id="59" name="Graphic 58" descr="Magnifying glass">
              <a:extLst>
                <a:ext uri="{FF2B5EF4-FFF2-40B4-BE49-F238E27FC236}">
                  <a16:creationId xmlns:a16="http://schemas.microsoft.com/office/drawing/2014/main" id="{8E315570-A18D-4E3F-9534-68363A58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11996" y="3661638"/>
              <a:ext cx="2503967" cy="2503967"/>
            </a:xfrm>
            <a:prstGeom prst="rect">
              <a:avLst/>
            </a:prstGeom>
          </p:spPr>
        </p:pic>
        <p:pic>
          <p:nvPicPr>
            <p:cNvPr id="61" name="Graphic 60" descr="Bee">
              <a:extLst>
                <a:ext uri="{FF2B5EF4-FFF2-40B4-BE49-F238E27FC236}">
                  <a16:creationId xmlns:a16="http://schemas.microsoft.com/office/drawing/2014/main" id="{500ABFB3-77E7-4885-8C10-13A6574B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24888" y="4092749"/>
              <a:ext cx="1169585" cy="116958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A5246B-C7FB-4196-9661-B2D5D196B7F9}"/>
              </a:ext>
            </a:extLst>
          </p:cNvPr>
          <p:cNvGrpSpPr/>
          <p:nvPr/>
        </p:nvGrpSpPr>
        <p:grpSpPr>
          <a:xfrm>
            <a:off x="5907729" y="3694111"/>
            <a:ext cx="3126362" cy="2452689"/>
            <a:chOff x="5775649" y="3562031"/>
            <a:chExt cx="3126362" cy="245268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2D6FF0A6-D4C7-404E-9809-85E262FB849C}"/>
                </a:ext>
              </a:extLst>
            </p:cNvPr>
            <p:cNvSpPr/>
            <p:nvPr/>
          </p:nvSpPr>
          <p:spPr>
            <a:xfrm>
              <a:off x="5775649" y="3562031"/>
              <a:ext cx="2448187" cy="2202752"/>
            </a:xfrm>
            <a:prstGeom prst="hexagon">
              <a:avLst/>
            </a:prstGeom>
            <a:noFill/>
            <a:ln w="98425">
              <a:solidFill>
                <a:srgbClr val="3838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09EEA4F-4F64-4567-B1C5-0F6B126B6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17221" y="4219329"/>
              <a:ext cx="1784790" cy="1795391"/>
            </a:xfrm>
            <a:prstGeom prst="rect">
              <a:avLst/>
            </a:prstGeom>
          </p:spPr>
        </p:pic>
        <p:pic>
          <p:nvPicPr>
            <p:cNvPr id="44" name="Graphic 43" descr="Checkmark">
              <a:extLst>
                <a:ext uri="{FF2B5EF4-FFF2-40B4-BE49-F238E27FC236}">
                  <a16:creationId xmlns:a16="http://schemas.microsoft.com/office/drawing/2014/main" id="{8C41ECB9-C302-42E2-843C-2646F92C9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29018" y="4500493"/>
              <a:ext cx="328631" cy="338058"/>
            </a:xfrm>
            <a:prstGeom prst="rect">
              <a:avLst/>
            </a:prstGeom>
          </p:spPr>
        </p:pic>
        <p:pic>
          <p:nvPicPr>
            <p:cNvPr id="45" name="Graphic 44" descr="Close">
              <a:extLst>
                <a:ext uri="{FF2B5EF4-FFF2-40B4-BE49-F238E27FC236}">
                  <a16:creationId xmlns:a16="http://schemas.microsoft.com/office/drawing/2014/main" id="{C07A288F-CB33-486D-8B23-46885C7F6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235558" y="4063578"/>
              <a:ext cx="328631" cy="338058"/>
            </a:xfrm>
            <a:prstGeom prst="rect">
              <a:avLst/>
            </a:prstGeom>
          </p:spPr>
        </p:pic>
        <p:pic>
          <p:nvPicPr>
            <p:cNvPr id="46" name="Graphic 45" descr="Checkmark">
              <a:extLst>
                <a:ext uri="{FF2B5EF4-FFF2-40B4-BE49-F238E27FC236}">
                  <a16:creationId xmlns:a16="http://schemas.microsoft.com/office/drawing/2014/main" id="{317CDD2D-AD72-4EEA-AA83-3A88D8B9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9779" y="4903845"/>
              <a:ext cx="328631" cy="338058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850B911-0030-45D7-B4A9-C32140293564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90" y="4653342"/>
              <a:ext cx="830771" cy="1808"/>
            </a:xfrm>
            <a:prstGeom prst="line">
              <a:avLst/>
            </a:prstGeom>
            <a:ln w="98425">
              <a:solidFill>
                <a:srgbClr val="3838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95ABBF-A8B8-4453-9BD5-B5209D1E1384}"/>
                </a:ext>
              </a:extLst>
            </p:cNvPr>
            <p:cNvCxnSpPr>
              <a:cxnSpLocks/>
            </p:cNvCxnSpPr>
            <p:nvPr/>
          </p:nvCxnSpPr>
          <p:spPr>
            <a:xfrm>
              <a:off x="6638989" y="4232607"/>
              <a:ext cx="830771" cy="1808"/>
            </a:xfrm>
            <a:prstGeom prst="line">
              <a:avLst/>
            </a:prstGeom>
            <a:ln w="98425">
              <a:solidFill>
                <a:srgbClr val="3838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1378FDA-1079-4F67-9614-5D7DC2129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989" y="5072874"/>
              <a:ext cx="526210" cy="1201"/>
            </a:xfrm>
            <a:prstGeom prst="line">
              <a:avLst/>
            </a:prstGeom>
            <a:ln w="98425">
              <a:solidFill>
                <a:srgbClr val="3838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356B963-816F-4C9C-B743-4300B94662FC}"/>
                </a:ext>
              </a:extLst>
            </p:cNvPr>
            <p:cNvSpPr/>
            <p:nvPr/>
          </p:nvSpPr>
          <p:spPr>
            <a:xfrm>
              <a:off x="7195097" y="4850202"/>
              <a:ext cx="346819" cy="3518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ECE65B-2230-4FB8-91F2-6ACD969C3CAD}"/>
                </a:ext>
              </a:extLst>
            </p:cNvPr>
            <p:cNvSpPr/>
            <p:nvPr/>
          </p:nvSpPr>
          <p:spPr>
            <a:xfrm>
              <a:off x="7277617" y="5173922"/>
              <a:ext cx="289414" cy="3061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63E07F1F-1723-45CC-A746-1326460841B2}"/>
                </a:ext>
              </a:extLst>
            </p:cNvPr>
            <p:cNvSpPr/>
            <p:nvPr/>
          </p:nvSpPr>
          <p:spPr>
            <a:xfrm rot="21089923">
              <a:off x="7459995" y="4961755"/>
              <a:ext cx="264102" cy="19314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FDAA2E0F-652F-497D-8511-3EFE1854DBED}"/>
                </a:ext>
              </a:extLst>
            </p:cNvPr>
            <p:cNvSpPr/>
            <p:nvPr/>
          </p:nvSpPr>
          <p:spPr>
            <a:xfrm rot="11363485">
              <a:off x="7439764" y="5119540"/>
              <a:ext cx="264102" cy="19314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4DAB40-B7EA-454A-8F5A-55E0F51C6D20}"/>
                </a:ext>
              </a:extLst>
            </p:cNvPr>
            <p:cNvSpPr/>
            <p:nvPr/>
          </p:nvSpPr>
          <p:spPr>
            <a:xfrm>
              <a:off x="7447567" y="4923986"/>
              <a:ext cx="117080" cy="429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9C9446A-FC40-47D0-8F68-1E86792A4D3D}"/>
                </a:ext>
              </a:extLst>
            </p:cNvPr>
            <p:cNvSpPr/>
            <p:nvPr/>
          </p:nvSpPr>
          <p:spPr>
            <a:xfrm>
              <a:off x="7482117" y="4903845"/>
              <a:ext cx="117080" cy="1296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9A2251DE-88CB-4ED9-A774-2F5D59DAAEFD}"/>
                </a:ext>
              </a:extLst>
            </p:cNvPr>
            <p:cNvSpPr/>
            <p:nvPr/>
          </p:nvSpPr>
          <p:spPr>
            <a:xfrm rot="3089506">
              <a:off x="7507692" y="5177825"/>
              <a:ext cx="137786" cy="15573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36A25C56-102F-47FB-8BAA-162288704AC5}"/>
                </a:ext>
              </a:extLst>
            </p:cNvPr>
            <p:cNvSpPr/>
            <p:nvPr/>
          </p:nvSpPr>
          <p:spPr>
            <a:xfrm rot="21042122">
              <a:off x="7525073" y="4923543"/>
              <a:ext cx="133944" cy="16020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919751-0968-430D-828A-ECAB43D92582}"/>
              </a:ext>
            </a:extLst>
          </p:cNvPr>
          <p:cNvGrpSpPr/>
          <p:nvPr/>
        </p:nvGrpSpPr>
        <p:grpSpPr>
          <a:xfrm>
            <a:off x="3042851" y="3730409"/>
            <a:ext cx="2468070" cy="2163200"/>
            <a:chOff x="3042851" y="3730409"/>
            <a:chExt cx="2468070" cy="2163200"/>
          </a:xfrm>
        </p:grpSpPr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809EE020-EBA7-4595-9F55-CC08315DBE26}"/>
                </a:ext>
              </a:extLst>
            </p:cNvPr>
            <p:cNvSpPr/>
            <p:nvPr/>
          </p:nvSpPr>
          <p:spPr>
            <a:xfrm>
              <a:off x="3042851" y="3730409"/>
              <a:ext cx="2468070" cy="2163200"/>
            </a:xfrm>
            <a:prstGeom prst="hexagon">
              <a:avLst/>
            </a:prstGeom>
            <a:solidFill>
              <a:srgbClr val="FF9006"/>
            </a:solidFill>
            <a:ln w="98425">
              <a:solidFill>
                <a:srgbClr val="3838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FCE6456-238C-4542-A90F-301EE9AE1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95868" y="3815608"/>
              <a:ext cx="2065188" cy="2019521"/>
            </a:xfrm>
            <a:prstGeom prst="rect">
              <a:avLst/>
            </a:prstGeom>
          </p:spPr>
        </p:pic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3BDF35C-8529-48BA-839F-F0156F11079A}"/>
                </a:ext>
              </a:extLst>
            </p:cNvPr>
            <p:cNvSpPr/>
            <p:nvPr/>
          </p:nvSpPr>
          <p:spPr>
            <a:xfrm>
              <a:off x="3388973" y="4513238"/>
              <a:ext cx="414310" cy="401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B3506F3-14DD-485E-AE57-F4C4EA67F63E}"/>
                </a:ext>
              </a:extLst>
            </p:cNvPr>
            <p:cNvSpPr/>
            <p:nvPr/>
          </p:nvSpPr>
          <p:spPr>
            <a:xfrm>
              <a:off x="3488912" y="4889725"/>
              <a:ext cx="333598" cy="332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65BD4930-BBCF-43AD-8C66-B7A2945961FB}"/>
                </a:ext>
              </a:extLst>
            </p:cNvPr>
            <p:cNvSpPr/>
            <p:nvPr/>
          </p:nvSpPr>
          <p:spPr>
            <a:xfrm rot="579330">
              <a:off x="3625132" y="4563821"/>
              <a:ext cx="333791" cy="2054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76FCFD3D-404E-413B-8A56-D302F46FE18A}"/>
                </a:ext>
              </a:extLst>
            </p:cNvPr>
            <p:cNvSpPr/>
            <p:nvPr/>
          </p:nvSpPr>
          <p:spPr>
            <a:xfrm rot="2990546">
              <a:off x="3773473" y="4849397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A77A1190-7D8A-42D0-AA57-B752B696103C}"/>
                </a:ext>
              </a:extLst>
            </p:cNvPr>
            <p:cNvSpPr/>
            <p:nvPr/>
          </p:nvSpPr>
          <p:spPr>
            <a:xfrm rot="20793747">
              <a:off x="3648958" y="4622155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23B9FA56-51FC-4E09-883B-20C54AB50FEF}"/>
                </a:ext>
              </a:extLst>
            </p:cNvPr>
            <p:cNvSpPr/>
            <p:nvPr/>
          </p:nvSpPr>
          <p:spPr>
            <a:xfrm rot="19166470">
              <a:off x="3627391" y="4725612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C7B34A6-97B5-45AE-A0E7-F379A28209E8}"/>
                </a:ext>
              </a:extLst>
            </p:cNvPr>
            <p:cNvSpPr/>
            <p:nvPr/>
          </p:nvSpPr>
          <p:spPr>
            <a:xfrm rot="3391230">
              <a:off x="3805299" y="4815391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F3B6C3-A8C9-42C2-81AD-2A925611AD65}"/>
                </a:ext>
              </a:extLst>
            </p:cNvPr>
            <p:cNvGrpSpPr/>
            <p:nvPr/>
          </p:nvGrpSpPr>
          <p:grpSpPr>
            <a:xfrm flipH="1">
              <a:off x="4615377" y="4518837"/>
              <a:ext cx="592428" cy="709455"/>
              <a:chOff x="7348969" y="3158169"/>
              <a:chExt cx="590292" cy="70945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678466D-2BA3-4373-B5F6-EC8669DC14A3}"/>
                  </a:ext>
                </a:extLst>
              </p:cNvPr>
              <p:cNvSpPr/>
              <p:nvPr/>
            </p:nvSpPr>
            <p:spPr>
              <a:xfrm>
                <a:off x="7348969" y="3158169"/>
                <a:ext cx="414310" cy="401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7C819B0-0CE7-41CF-8338-5E31D1A0BE00}"/>
                  </a:ext>
                </a:extLst>
              </p:cNvPr>
              <p:cNvSpPr/>
              <p:nvPr/>
            </p:nvSpPr>
            <p:spPr>
              <a:xfrm>
                <a:off x="7448908" y="3534656"/>
                <a:ext cx="333598" cy="3329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11E4C91-6E76-4C46-BA46-6414C5BA3CC0}"/>
                  </a:ext>
                </a:extLst>
              </p:cNvPr>
              <p:cNvSpPr/>
              <p:nvPr/>
            </p:nvSpPr>
            <p:spPr>
              <a:xfrm rot="579330">
                <a:off x="7585128" y="3208752"/>
                <a:ext cx="333791" cy="2054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C2A8FCBC-5D75-4786-934C-CDF58649FDCF}"/>
                  </a:ext>
                </a:extLst>
              </p:cNvPr>
              <p:cNvSpPr/>
              <p:nvPr/>
            </p:nvSpPr>
            <p:spPr>
              <a:xfrm rot="2990546">
                <a:off x="7733469" y="3494328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E7D9CF28-DA38-4276-8450-6FBF8742148A}"/>
                  </a:ext>
                </a:extLst>
              </p:cNvPr>
              <p:cNvSpPr/>
              <p:nvPr/>
            </p:nvSpPr>
            <p:spPr>
              <a:xfrm rot="20793747">
                <a:off x="7608954" y="3267086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0153A19B-6C0C-4F6D-B552-85CA48B2F738}"/>
                  </a:ext>
                </a:extLst>
              </p:cNvPr>
              <p:cNvSpPr/>
              <p:nvPr/>
            </p:nvSpPr>
            <p:spPr>
              <a:xfrm rot="19166470">
                <a:off x="7587387" y="3370543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4C71F0FF-4EB7-45F6-B451-B6A83D665203}"/>
                  </a:ext>
                </a:extLst>
              </p:cNvPr>
              <p:cNvSpPr/>
              <p:nvPr/>
            </p:nvSpPr>
            <p:spPr>
              <a:xfrm rot="3391230">
                <a:off x="7765295" y="3460322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2" name="Hexagon 101">
            <a:extLst>
              <a:ext uri="{FF2B5EF4-FFF2-40B4-BE49-F238E27FC236}">
                <a16:creationId xmlns:a16="http://schemas.microsoft.com/office/drawing/2014/main" id="{79E20F94-2CE1-409C-B26F-329D20A202DB}"/>
              </a:ext>
            </a:extLst>
          </p:cNvPr>
          <p:cNvSpPr/>
          <p:nvPr/>
        </p:nvSpPr>
        <p:spPr>
          <a:xfrm>
            <a:off x="9011142" y="3694111"/>
            <a:ext cx="2448187" cy="2202752"/>
          </a:xfrm>
          <a:prstGeom prst="hexagon">
            <a:avLst/>
          </a:prstGeom>
          <a:solidFill>
            <a:srgbClr val="FF9006"/>
          </a:solidFill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B6245CC-096E-42C6-9DB1-9528C96507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2714" y="4351409"/>
            <a:ext cx="1784790" cy="1795391"/>
          </a:xfrm>
          <a:prstGeom prst="rect">
            <a:avLst/>
          </a:prstGeom>
        </p:spPr>
      </p:pic>
      <p:pic>
        <p:nvPicPr>
          <p:cNvPr id="104" name="Graphic 103" descr="Checkmark">
            <a:extLst>
              <a:ext uri="{FF2B5EF4-FFF2-40B4-BE49-F238E27FC236}">
                <a16:creationId xmlns:a16="http://schemas.microsoft.com/office/drawing/2014/main" id="{AC7139BF-6BD8-40CA-AB2A-81C6B94BD9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64511" y="4632573"/>
            <a:ext cx="328631" cy="338058"/>
          </a:xfrm>
          <a:prstGeom prst="rect">
            <a:avLst/>
          </a:prstGeom>
        </p:spPr>
      </p:pic>
      <p:pic>
        <p:nvPicPr>
          <p:cNvPr id="105" name="Graphic 104" descr="Close">
            <a:extLst>
              <a:ext uri="{FF2B5EF4-FFF2-40B4-BE49-F238E27FC236}">
                <a16:creationId xmlns:a16="http://schemas.microsoft.com/office/drawing/2014/main" id="{8A9E2BA0-3DE5-4B14-BB10-99FD2CB31C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71051" y="4195658"/>
            <a:ext cx="328631" cy="338058"/>
          </a:xfrm>
          <a:prstGeom prst="rect">
            <a:avLst/>
          </a:prstGeom>
        </p:spPr>
      </p:pic>
      <p:pic>
        <p:nvPicPr>
          <p:cNvPr id="106" name="Graphic 105" descr="Checkmark">
            <a:extLst>
              <a:ext uri="{FF2B5EF4-FFF2-40B4-BE49-F238E27FC236}">
                <a16:creationId xmlns:a16="http://schemas.microsoft.com/office/drawing/2014/main" id="{11663BC1-DC51-4274-8B46-C18A3AC837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85272" y="5035925"/>
            <a:ext cx="328631" cy="338058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EC6E486-4CAB-4487-AF2E-75883B25A87D}"/>
              </a:ext>
            </a:extLst>
          </p:cNvPr>
          <p:cNvCxnSpPr>
            <a:cxnSpLocks/>
          </p:cNvCxnSpPr>
          <p:nvPr/>
        </p:nvCxnSpPr>
        <p:spPr>
          <a:xfrm>
            <a:off x="9874483" y="4785422"/>
            <a:ext cx="830771" cy="1808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29CD7D-2B4A-4DAB-ACE4-3755EA6E8895}"/>
              </a:ext>
            </a:extLst>
          </p:cNvPr>
          <p:cNvCxnSpPr>
            <a:cxnSpLocks/>
          </p:cNvCxnSpPr>
          <p:nvPr/>
        </p:nvCxnSpPr>
        <p:spPr>
          <a:xfrm>
            <a:off x="9874482" y="4364687"/>
            <a:ext cx="830771" cy="1808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583A3BC-5707-4E1E-82B3-1A5773B56D1C}"/>
              </a:ext>
            </a:extLst>
          </p:cNvPr>
          <p:cNvCxnSpPr>
            <a:cxnSpLocks/>
          </p:cNvCxnSpPr>
          <p:nvPr/>
        </p:nvCxnSpPr>
        <p:spPr>
          <a:xfrm flipV="1">
            <a:off x="9874482" y="5204954"/>
            <a:ext cx="526210" cy="1201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6654F7CD-E4EE-4886-B76A-31A5185905CD}"/>
              </a:ext>
            </a:extLst>
          </p:cNvPr>
          <p:cNvSpPr/>
          <p:nvPr/>
        </p:nvSpPr>
        <p:spPr>
          <a:xfrm>
            <a:off x="10430590" y="4982282"/>
            <a:ext cx="346819" cy="3518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612E53B-7DF8-44B3-935B-D4642D71E002}"/>
              </a:ext>
            </a:extLst>
          </p:cNvPr>
          <p:cNvSpPr/>
          <p:nvPr/>
        </p:nvSpPr>
        <p:spPr>
          <a:xfrm>
            <a:off x="10513110" y="5306002"/>
            <a:ext cx="289414" cy="3061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15152579-8E70-438E-9D7A-797018578179}"/>
              </a:ext>
            </a:extLst>
          </p:cNvPr>
          <p:cNvSpPr/>
          <p:nvPr/>
        </p:nvSpPr>
        <p:spPr>
          <a:xfrm rot="21089923">
            <a:off x="10695488" y="5093835"/>
            <a:ext cx="264102" cy="193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437AC597-3983-424D-AD07-D7D8B643B080}"/>
              </a:ext>
            </a:extLst>
          </p:cNvPr>
          <p:cNvSpPr/>
          <p:nvPr/>
        </p:nvSpPr>
        <p:spPr>
          <a:xfrm rot="11363485">
            <a:off x="10675257" y="5251620"/>
            <a:ext cx="264102" cy="19314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6E14D79-40FC-47FA-A962-37BDBED0BC6C}"/>
              </a:ext>
            </a:extLst>
          </p:cNvPr>
          <p:cNvSpPr/>
          <p:nvPr/>
        </p:nvSpPr>
        <p:spPr>
          <a:xfrm>
            <a:off x="10683060" y="5056066"/>
            <a:ext cx="117080" cy="429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412CDFF-ED11-4779-A98E-C8D1D894F730}"/>
              </a:ext>
            </a:extLst>
          </p:cNvPr>
          <p:cNvSpPr/>
          <p:nvPr/>
        </p:nvSpPr>
        <p:spPr>
          <a:xfrm>
            <a:off x="10717610" y="5035925"/>
            <a:ext cx="117080" cy="1296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68F07B0D-CEA7-4E0B-8CA8-403847D0EA78}"/>
              </a:ext>
            </a:extLst>
          </p:cNvPr>
          <p:cNvSpPr/>
          <p:nvPr/>
        </p:nvSpPr>
        <p:spPr>
          <a:xfrm rot="3089506">
            <a:off x="10743185" y="5309905"/>
            <a:ext cx="137786" cy="15573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9FB3E6A0-2686-4B74-9877-71BD12F0564B}"/>
              </a:ext>
            </a:extLst>
          </p:cNvPr>
          <p:cNvSpPr/>
          <p:nvPr/>
        </p:nvSpPr>
        <p:spPr>
          <a:xfrm rot="21042122">
            <a:off x="10760566" y="5055623"/>
            <a:ext cx="133944" cy="16020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BBE245EF-FC0C-4750-9F37-33288370803F}"/>
              </a:ext>
            </a:extLst>
          </p:cNvPr>
          <p:cNvSpPr/>
          <p:nvPr/>
        </p:nvSpPr>
        <p:spPr>
          <a:xfrm>
            <a:off x="606299" y="425303"/>
            <a:ext cx="3249775" cy="2842439"/>
          </a:xfrm>
          <a:prstGeom prst="hexagon">
            <a:avLst/>
          </a:prstGeom>
          <a:solidFill>
            <a:srgbClr val="ED7A2B"/>
          </a:solidFill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38FFA-80E0-471A-B416-BB6999CA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30" y="1273483"/>
            <a:ext cx="2369167" cy="2316778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A615E3D-659B-40AB-B6C2-B45B3B950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0964" y="1547228"/>
            <a:ext cx="436231" cy="436231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2C2F7639-9E3B-4697-92AB-0D20CCB84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0964" y="933787"/>
            <a:ext cx="436231" cy="436231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86324B94-4615-4F8A-AA40-03B29702C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0964" y="2160669"/>
            <a:ext cx="436231" cy="4362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E96FF1-4B4D-478E-86B8-8B5A52A5D2BC}"/>
              </a:ext>
            </a:extLst>
          </p:cNvPr>
          <p:cNvCxnSpPr>
            <a:cxnSpLocks/>
          </p:cNvCxnSpPr>
          <p:nvPr/>
        </p:nvCxnSpPr>
        <p:spPr>
          <a:xfrm flipV="1">
            <a:off x="1856894" y="1151901"/>
            <a:ext cx="954740" cy="1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3A03C-3218-4AEB-A38E-0FC4139BC95C}"/>
              </a:ext>
            </a:extLst>
          </p:cNvPr>
          <p:cNvCxnSpPr>
            <a:cxnSpLocks/>
          </p:cNvCxnSpPr>
          <p:nvPr/>
        </p:nvCxnSpPr>
        <p:spPr>
          <a:xfrm flipV="1">
            <a:off x="1856894" y="1765342"/>
            <a:ext cx="954740" cy="1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5B00B2-FC5B-4DEB-81FB-4224B7B1FDA9}"/>
              </a:ext>
            </a:extLst>
          </p:cNvPr>
          <p:cNvCxnSpPr>
            <a:cxnSpLocks/>
          </p:cNvCxnSpPr>
          <p:nvPr/>
        </p:nvCxnSpPr>
        <p:spPr>
          <a:xfrm flipV="1">
            <a:off x="1856894" y="2378783"/>
            <a:ext cx="634966" cy="1814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>
            <a:extLst>
              <a:ext uri="{FF2B5EF4-FFF2-40B4-BE49-F238E27FC236}">
                <a16:creationId xmlns:a16="http://schemas.microsoft.com/office/drawing/2014/main" id="{83B9ADAE-AC7E-40B5-A709-891224BF5D84}"/>
              </a:ext>
            </a:extLst>
          </p:cNvPr>
          <p:cNvSpPr/>
          <p:nvPr/>
        </p:nvSpPr>
        <p:spPr>
          <a:xfrm>
            <a:off x="5286533" y="425303"/>
            <a:ext cx="3249775" cy="2842439"/>
          </a:xfrm>
          <a:prstGeom prst="hexagon">
            <a:avLst/>
          </a:prstGeom>
          <a:solidFill>
            <a:srgbClr val="ED7A2B"/>
          </a:solidFill>
          <a:ln w="98425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266CC4-79A6-4C1E-BC66-02FFFB5B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64" y="1273483"/>
            <a:ext cx="2369167" cy="2316778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839EA080-BBD9-40F6-9ACD-1F20FBC03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8344" y="1636298"/>
            <a:ext cx="436231" cy="436231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DFCB8F34-D38A-4D06-A612-1450AF967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7026" y="1072501"/>
            <a:ext cx="436231" cy="436231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9633540F-5C2F-4929-B5CB-BF784C40E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5903" y="2156784"/>
            <a:ext cx="436231" cy="4362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00C72B-0E7A-446C-827E-CA99DC03BC57}"/>
              </a:ext>
            </a:extLst>
          </p:cNvPr>
          <p:cNvCxnSpPr>
            <a:cxnSpLocks/>
          </p:cNvCxnSpPr>
          <p:nvPr/>
        </p:nvCxnSpPr>
        <p:spPr>
          <a:xfrm>
            <a:off x="6432550" y="1833534"/>
            <a:ext cx="1102783" cy="2333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235A04-B5F8-4C81-86D0-644B66B51841}"/>
              </a:ext>
            </a:extLst>
          </p:cNvPr>
          <p:cNvCxnSpPr>
            <a:cxnSpLocks/>
          </p:cNvCxnSpPr>
          <p:nvPr/>
        </p:nvCxnSpPr>
        <p:spPr>
          <a:xfrm>
            <a:off x="6432549" y="1290617"/>
            <a:ext cx="1102783" cy="2333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C41BDE-A354-4962-8585-E7274C38CBEA}"/>
              </a:ext>
            </a:extLst>
          </p:cNvPr>
          <p:cNvCxnSpPr>
            <a:cxnSpLocks/>
          </p:cNvCxnSpPr>
          <p:nvPr/>
        </p:nvCxnSpPr>
        <p:spPr>
          <a:xfrm flipV="1">
            <a:off x="6432548" y="2374900"/>
            <a:ext cx="698502" cy="1550"/>
          </a:xfrm>
          <a:prstGeom prst="line">
            <a:avLst/>
          </a:prstGeom>
          <a:ln w="98425">
            <a:solidFill>
              <a:srgbClr val="38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CE411BD-B800-4A46-9408-6E5517407983}"/>
              </a:ext>
            </a:extLst>
          </p:cNvPr>
          <p:cNvSpPr/>
          <p:nvPr/>
        </p:nvSpPr>
        <p:spPr>
          <a:xfrm>
            <a:off x="7170738" y="2087563"/>
            <a:ext cx="460375" cy="454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C42CA1-B19C-411D-B388-EEC97D792C7C}"/>
              </a:ext>
            </a:extLst>
          </p:cNvPr>
          <p:cNvSpPr/>
          <p:nvPr/>
        </p:nvSpPr>
        <p:spPr>
          <a:xfrm>
            <a:off x="7280277" y="2505293"/>
            <a:ext cx="384174" cy="3951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E2140D97-93B1-4624-B87F-22BF6CB57615}"/>
              </a:ext>
            </a:extLst>
          </p:cNvPr>
          <p:cNvSpPr/>
          <p:nvPr/>
        </p:nvSpPr>
        <p:spPr>
          <a:xfrm rot="21089923">
            <a:off x="7522369" y="2231512"/>
            <a:ext cx="350574" cy="24923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0FB8E5F-A896-41EB-A04E-346CC171AF69}"/>
              </a:ext>
            </a:extLst>
          </p:cNvPr>
          <p:cNvSpPr/>
          <p:nvPr/>
        </p:nvSpPr>
        <p:spPr>
          <a:xfrm rot="11363485">
            <a:off x="7495514" y="2435118"/>
            <a:ext cx="350574" cy="24923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101A84-2A92-456D-84E2-E9D1B64FDE94}"/>
              </a:ext>
            </a:extLst>
          </p:cNvPr>
          <p:cNvSpPr/>
          <p:nvPr/>
        </p:nvSpPr>
        <p:spPr>
          <a:xfrm>
            <a:off x="7505872" y="2182774"/>
            <a:ext cx="155414" cy="554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6DFA13C-8C7E-4460-B48E-D3BA252611E7}"/>
              </a:ext>
            </a:extLst>
          </p:cNvPr>
          <p:cNvSpPr/>
          <p:nvPr/>
        </p:nvSpPr>
        <p:spPr>
          <a:xfrm>
            <a:off x="7551734" y="2156784"/>
            <a:ext cx="155414" cy="1673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BF6C7BD-777D-49AF-AD77-E09040240E91}"/>
              </a:ext>
            </a:extLst>
          </p:cNvPr>
          <p:cNvSpPr/>
          <p:nvPr/>
        </p:nvSpPr>
        <p:spPr>
          <a:xfrm rot="3089506">
            <a:off x="7588233" y="2507446"/>
            <a:ext cx="177800" cy="2067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58B5DB1-E1F3-4D5C-8060-03F9EB0E9AF0}"/>
              </a:ext>
            </a:extLst>
          </p:cNvPr>
          <p:cNvSpPr/>
          <p:nvPr/>
        </p:nvSpPr>
        <p:spPr>
          <a:xfrm rot="21042122">
            <a:off x="7608755" y="2182203"/>
            <a:ext cx="177800" cy="20672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248ED0A-5BD8-4EC2-AE5C-9846DD660B04}"/>
              </a:ext>
            </a:extLst>
          </p:cNvPr>
          <p:cNvGrpSpPr/>
          <p:nvPr/>
        </p:nvGrpSpPr>
        <p:grpSpPr>
          <a:xfrm>
            <a:off x="958849" y="107674"/>
            <a:ext cx="2278771" cy="2006876"/>
            <a:chOff x="3042851" y="3730409"/>
            <a:chExt cx="2468070" cy="2163200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D989639-2676-4E90-A4C5-40C736F2C30D}"/>
                </a:ext>
              </a:extLst>
            </p:cNvPr>
            <p:cNvSpPr/>
            <p:nvPr/>
          </p:nvSpPr>
          <p:spPr>
            <a:xfrm>
              <a:off x="3042851" y="3730409"/>
              <a:ext cx="2468070" cy="2163200"/>
            </a:xfrm>
            <a:prstGeom prst="hexagon">
              <a:avLst/>
            </a:prstGeom>
            <a:solidFill>
              <a:srgbClr val="FF9006"/>
            </a:solidFill>
            <a:ln w="98425">
              <a:solidFill>
                <a:srgbClr val="3838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B156824-8D31-40E5-87BB-368C6A0C1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5868" y="3815608"/>
              <a:ext cx="2065188" cy="2019521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09A9AE-0D42-4E8D-A74D-E1A4954AFE34}"/>
                </a:ext>
              </a:extLst>
            </p:cNvPr>
            <p:cNvSpPr/>
            <p:nvPr/>
          </p:nvSpPr>
          <p:spPr>
            <a:xfrm>
              <a:off x="3388973" y="4513238"/>
              <a:ext cx="414310" cy="401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4A7A63-4B47-4D0A-B60F-9F4B0FE997B4}"/>
                </a:ext>
              </a:extLst>
            </p:cNvPr>
            <p:cNvSpPr/>
            <p:nvPr/>
          </p:nvSpPr>
          <p:spPr>
            <a:xfrm>
              <a:off x="3488912" y="4889725"/>
              <a:ext cx="333598" cy="332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C8FEC197-6F56-42A6-AFEF-C8C1FA0C526E}"/>
                </a:ext>
              </a:extLst>
            </p:cNvPr>
            <p:cNvSpPr/>
            <p:nvPr/>
          </p:nvSpPr>
          <p:spPr>
            <a:xfrm rot="579330">
              <a:off x="3625132" y="4563821"/>
              <a:ext cx="333791" cy="2054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057794E-ABDD-4E44-ABF5-B88F4923784E}"/>
                </a:ext>
              </a:extLst>
            </p:cNvPr>
            <p:cNvSpPr/>
            <p:nvPr/>
          </p:nvSpPr>
          <p:spPr>
            <a:xfrm rot="2990546">
              <a:off x="3773473" y="4849397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535A9B3-AD8A-4F34-95DA-93A2C3178BEF}"/>
                </a:ext>
              </a:extLst>
            </p:cNvPr>
            <p:cNvSpPr/>
            <p:nvPr/>
          </p:nvSpPr>
          <p:spPr>
            <a:xfrm rot="20793747">
              <a:off x="3648958" y="4622155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BBBA37E-6EF4-4EEC-B7A6-21C6A75B94B6}"/>
                </a:ext>
              </a:extLst>
            </p:cNvPr>
            <p:cNvSpPr/>
            <p:nvPr/>
          </p:nvSpPr>
          <p:spPr>
            <a:xfrm rot="19166470">
              <a:off x="3627391" y="4725612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BF1363D-9096-42C6-B537-84812F3D407A}"/>
                </a:ext>
              </a:extLst>
            </p:cNvPr>
            <p:cNvSpPr/>
            <p:nvPr/>
          </p:nvSpPr>
          <p:spPr>
            <a:xfrm rot="3391230">
              <a:off x="3805299" y="4815391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4C3555-1E8E-46D2-9FC7-528093E6A950}"/>
                </a:ext>
              </a:extLst>
            </p:cNvPr>
            <p:cNvGrpSpPr/>
            <p:nvPr/>
          </p:nvGrpSpPr>
          <p:grpSpPr>
            <a:xfrm flipH="1">
              <a:off x="4615377" y="4518837"/>
              <a:ext cx="592428" cy="709455"/>
              <a:chOff x="7348969" y="3158169"/>
              <a:chExt cx="590292" cy="70945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F1DC655-28F2-4F3D-86CA-AEEB803C00BC}"/>
                  </a:ext>
                </a:extLst>
              </p:cNvPr>
              <p:cNvSpPr/>
              <p:nvPr/>
            </p:nvSpPr>
            <p:spPr>
              <a:xfrm>
                <a:off x="7348969" y="3158169"/>
                <a:ext cx="414310" cy="401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3D1DF37-FD08-46CA-9F7B-D6D729F6B659}"/>
                  </a:ext>
                </a:extLst>
              </p:cNvPr>
              <p:cNvSpPr/>
              <p:nvPr/>
            </p:nvSpPr>
            <p:spPr>
              <a:xfrm>
                <a:off x="7448908" y="3534656"/>
                <a:ext cx="333598" cy="3329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C782B11-9D43-43D9-9E10-E80041111965}"/>
                  </a:ext>
                </a:extLst>
              </p:cNvPr>
              <p:cNvSpPr/>
              <p:nvPr/>
            </p:nvSpPr>
            <p:spPr>
              <a:xfrm rot="579330">
                <a:off x="7585128" y="3208752"/>
                <a:ext cx="333791" cy="2054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533E1B2-0D97-473E-B22F-C65FFBC8C7F0}"/>
                  </a:ext>
                </a:extLst>
              </p:cNvPr>
              <p:cNvSpPr/>
              <p:nvPr/>
            </p:nvSpPr>
            <p:spPr>
              <a:xfrm rot="2990546">
                <a:off x="7733469" y="3494328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D19C7B94-8809-4938-AACA-5D25D2617F85}"/>
                  </a:ext>
                </a:extLst>
              </p:cNvPr>
              <p:cNvSpPr/>
              <p:nvPr/>
            </p:nvSpPr>
            <p:spPr>
              <a:xfrm rot="20793747">
                <a:off x="7608954" y="3267086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92D4073C-4F90-4D3A-8F6D-C09BE92023A6}"/>
                  </a:ext>
                </a:extLst>
              </p:cNvPr>
              <p:cNvSpPr/>
              <p:nvPr/>
            </p:nvSpPr>
            <p:spPr>
              <a:xfrm rot="19166470">
                <a:off x="7587387" y="3370543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D348E3A4-6579-411A-AEA5-3BD6DDC9AD2A}"/>
                  </a:ext>
                </a:extLst>
              </p:cNvPr>
              <p:cNvSpPr/>
              <p:nvPr/>
            </p:nvSpPr>
            <p:spPr>
              <a:xfrm rot="3391230">
                <a:off x="7765295" y="3460322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5EEA376-3821-419E-9689-30CA50C2F669}"/>
              </a:ext>
            </a:extLst>
          </p:cNvPr>
          <p:cNvSpPr txBox="1"/>
          <p:nvPr/>
        </p:nvSpPr>
        <p:spPr>
          <a:xfrm>
            <a:off x="3369096" y="408826"/>
            <a:ext cx="8005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Segoe Print" panose="02000600000000000000" pitchFamily="2" charset="0"/>
                <a:cs typeface="Microsoft Uighur" panose="02000000000000000000" pitchFamily="2" charset="-78"/>
              </a:rPr>
              <a:t>BEE TOOL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94A71F-5F49-4029-8620-CF1E120C95D8}"/>
              </a:ext>
            </a:extLst>
          </p:cNvPr>
          <p:cNvGrpSpPr/>
          <p:nvPr/>
        </p:nvGrpSpPr>
        <p:grpSpPr>
          <a:xfrm>
            <a:off x="953028" y="2475334"/>
            <a:ext cx="2278771" cy="2006876"/>
            <a:chOff x="3042851" y="3730409"/>
            <a:chExt cx="2468070" cy="2163200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9B824600-9E35-4AF3-AF60-12A634813224}"/>
                </a:ext>
              </a:extLst>
            </p:cNvPr>
            <p:cNvSpPr/>
            <p:nvPr/>
          </p:nvSpPr>
          <p:spPr>
            <a:xfrm>
              <a:off x="3042851" y="3730409"/>
              <a:ext cx="2468070" cy="2163200"/>
            </a:xfrm>
            <a:prstGeom prst="hexagon">
              <a:avLst/>
            </a:prstGeom>
            <a:solidFill>
              <a:srgbClr val="FF9006"/>
            </a:solidFill>
            <a:ln w="98425">
              <a:solidFill>
                <a:srgbClr val="3838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261A8BD-BEA8-42D6-A23C-6EE614960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5868" y="3815608"/>
              <a:ext cx="2065188" cy="2019521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2BFD88-D925-4DDC-B40D-490277B3F18D}"/>
                </a:ext>
              </a:extLst>
            </p:cNvPr>
            <p:cNvSpPr/>
            <p:nvPr/>
          </p:nvSpPr>
          <p:spPr>
            <a:xfrm>
              <a:off x="3388973" y="4513238"/>
              <a:ext cx="414310" cy="401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5670F5B-30D2-41B2-A302-660227D08559}"/>
                </a:ext>
              </a:extLst>
            </p:cNvPr>
            <p:cNvSpPr/>
            <p:nvPr/>
          </p:nvSpPr>
          <p:spPr>
            <a:xfrm>
              <a:off x="3488912" y="4889725"/>
              <a:ext cx="333598" cy="332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A9891DED-5B37-475F-92DF-7DE0C7F309A7}"/>
                </a:ext>
              </a:extLst>
            </p:cNvPr>
            <p:cNvSpPr/>
            <p:nvPr/>
          </p:nvSpPr>
          <p:spPr>
            <a:xfrm rot="579330">
              <a:off x="3625132" y="4563821"/>
              <a:ext cx="333791" cy="2054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3FFBD0C-A412-4EBE-ABD5-C80E12ECD7FC}"/>
                </a:ext>
              </a:extLst>
            </p:cNvPr>
            <p:cNvSpPr/>
            <p:nvPr/>
          </p:nvSpPr>
          <p:spPr>
            <a:xfrm rot="2990546">
              <a:off x="3773473" y="4849397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787D66B-51CA-479D-850A-D98F5820DF55}"/>
                </a:ext>
              </a:extLst>
            </p:cNvPr>
            <p:cNvSpPr/>
            <p:nvPr/>
          </p:nvSpPr>
          <p:spPr>
            <a:xfrm rot="20793747">
              <a:off x="3648958" y="4622155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714BA2A7-94DE-4B7F-A66D-CC5A7B94BC71}"/>
                </a:ext>
              </a:extLst>
            </p:cNvPr>
            <p:cNvSpPr/>
            <p:nvPr/>
          </p:nvSpPr>
          <p:spPr>
            <a:xfrm rot="19166470">
              <a:off x="3627391" y="4725612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A2D84F3-B18F-4015-97BF-03D1704907F0}"/>
                </a:ext>
              </a:extLst>
            </p:cNvPr>
            <p:cNvSpPr/>
            <p:nvPr/>
          </p:nvSpPr>
          <p:spPr>
            <a:xfrm rot="3391230">
              <a:off x="3805299" y="4815391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895E867-8A3B-4C3C-9158-3EB814EA3E67}"/>
                </a:ext>
              </a:extLst>
            </p:cNvPr>
            <p:cNvGrpSpPr/>
            <p:nvPr/>
          </p:nvGrpSpPr>
          <p:grpSpPr>
            <a:xfrm flipH="1">
              <a:off x="4615377" y="4518837"/>
              <a:ext cx="592428" cy="709455"/>
              <a:chOff x="7348969" y="3158169"/>
              <a:chExt cx="590292" cy="70945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9224211-5134-44D7-9A9F-2C79EA70A2CE}"/>
                  </a:ext>
                </a:extLst>
              </p:cNvPr>
              <p:cNvSpPr/>
              <p:nvPr/>
            </p:nvSpPr>
            <p:spPr>
              <a:xfrm>
                <a:off x="7348969" y="3158169"/>
                <a:ext cx="414310" cy="401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92093FB-1E8A-40D4-98B8-2BB19F95AC6E}"/>
                  </a:ext>
                </a:extLst>
              </p:cNvPr>
              <p:cNvSpPr/>
              <p:nvPr/>
            </p:nvSpPr>
            <p:spPr>
              <a:xfrm>
                <a:off x="7448908" y="3534656"/>
                <a:ext cx="333598" cy="3329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EFD35888-2BE2-46F2-AD76-230F9BDA6519}"/>
                  </a:ext>
                </a:extLst>
              </p:cNvPr>
              <p:cNvSpPr/>
              <p:nvPr/>
            </p:nvSpPr>
            <p:spPr>
              <a:xfrm rot="579330">
                <a:off x="7585128" y="3208752"/>
                <a:ext cx="333791" cy="2054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ED3CD30D-2863-4475-92B3-5F3016D1127D}"/>
                  </a:ext>
                </a:extLst>
              </p:cNvPr>
              <p:cNvSpPr/>
              <p:nvPr/>
            </p:nvSpPr>
            <p:spPr>
              <a:xfrm rot="2990546">
                <a:off x="7733469" y="3494328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F94B24E-612E-419B-A191-8F6FA5489960}"/>
                  </a:ext>
                </a:extLst>
              </p:cNvPr>
              <p:cNvSpPr/>
              <p:nvPr/>
            </p:nvSpPr>
            <p:spPr>
              <a:xfrm rot="20793747">
                <a:off x="7608954" y="3267086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BB7D4E81-F3D2-4DDF-ADF9-DA51AC2FCD14}"/>
                  </a:ext>
                </a:extLst>
              </p:cNvPr>
              <p:cNvSpPr/>
              <p:nvPr/>
            </p:nvSpPr>
            <p:spPr>
              <a:xfrm rot="19166470">
                <a:off x="7587387" y="3370543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A7F5F14D-6B7F-475A-8816-AED144315384}"/>
                  </a:ext>
                </a:extLst>
              </p:cNvPr>
              <p:cNvSpPr/>
              <p:nvPr/>
            </p:nvSpPr>
            <p:spPr>
              <a:xfrm rot="3391230">
                <a:off x="7765295" y="3460322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3394819-6705-4A59-9859-109128D752D2}"/>
              </a:ext>
            </a:extLst>
          </p:cNvPr>
          <p:cNvSpPr txBox="1"/>
          <p:nvPr/>
        </p:nvSpPr>
        <p:spPr>
          <a:xfrm>
            <a:off x="3369096" y="2776486"/>
            <a:ext cx="4898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BEE TOOL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462E5B-63C7-4FD1-8CA9-E4BFDE839818}"/>
              </a:ext>
            </a:extLst>
          </p:cNvPr>
          <p:cNvGrpSpPr/>
          <p:nvPr/>
        </p:nvGrpSpPr>
        <p:grpSpPr>
          <a:xfrm>
            <a:off x="953028" y="4811861"/>
            <a:ext cx="2278771" cy="2006876"/>
            <a:chOff x="3042851" y="3730409"/>
            <a:chExt cx="2468070" cy="2163200"/>
          </a:xfrm>
        </p:grpSpPr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9A4DB71C-9929-4F36-BA7B-C7412359ACF2}"/>
                </a:ext>
              </a:extLst>
            </p:cNvPr>
            <p:cNvSpPr/>
            <p:nvPr/>
          </p:nvSpPr>
          <p:spPr>
            <a:xfrm>
              <a:off x="3042851" y="3730409"/>
              <a:ext cx="2468070" cy="2163200"/>
            </a:xfrm>
            <a:prstGeom prst="hexagon">
              <a:avLst/>
            </a:prstGeom>
            <a:solidFill>
              <a:srgbClr val="FF9006"/>
            </a:solidFill>
            <a:ln w="98425">
              <a:solidFill>
                <a:srgbClr val="38383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D7C8F74-D23C-4990-9EF8-05922C601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5868" y="3815608"/>
              <a:ext cx="2065188" cy="2019521"/>
            </a:xfrm>
            <a:prstGeom prst="rect">
              <a:avLst/>
            </a:prstGeom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2FC238D-0019-4C1E-A5D0-15446F720941}"/>
                </a:ext>
              </a:extLst>
            </p:cNvPr>
            <p:cNvSpPr/>
            <p:nvPr/>
          </p:nvSpPr>
          <p:spPr>
            <a:xfrm>
              <a:off x="3388973" y="4513238"/>
              <a:ext cx="414310" cy="401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18165F8-A9CC-4048-9B6C-E4889311C309}"/>
                </a:ext>
              </a:extLst>
            </p:cNvPr>
            <p:cNvSpPr/>
            <p:nvPr/>
          </p:nvSpPr>
          <p:spPr>
            <a:xfrm>
              <a:off x="3488912" y="4889725"/>
              <a:ext cx="333598" cy="332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1D13806-ABF2-4E12-98B0-37A13B49C1D1}"/>
                </a:ext>
              </a:extLst>
            </p:cNvPr>
            <p:cNvSpPr/>
            <p:nvPr/>
          </p:nvSpPr>
          <p:spPr>
            <a:xfrm rot="579330">
              <a:off x="3625132" y="4563821"/>
              <a:ext cx="333791" cy="20548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A69E47AB-8146-41CF-917C-B294A3CA750A}"/>
                </a:ext>
              </a:extLst>
            </p:cNvPr>
            <p:cNvSpPr/>
            <p:nvPr/>
          </p:nvSpPr>
          <p:spPr>
            <a:xfrm rot="2990546">
              <a:off x="3773473" y="4849397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3D1E73C0-C76E-447F-AC3E-350CF4CAD8AF}"/>
                </a:ext>
              </a:extLst>
            </p:cNvPr>
            <p:cNvSpPr/>
            <p:nvPr/>
          </p:nvSpPr>
          <p:spPr>
            <a:xfrm rot="20793747">
              <a:off x="3648958" y="4622155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F536241-8FAD-4C4D-AA5A-54D74C949DAC}"/>
                </a:ext>
              </a:extLst>
            </p:cNvPr>
            <p:cNvSpPr/>
            <p:nvPr/>
          </p:nvSpPr>
          <p:spPr>
            <a:xfrm rot="19166470">
              <a:off x="3627391" y="4725612"/>
              <a:ext cx="330307" cy="25557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C36131A-4C1A-48E2-990B-702FB1A736AF}"/>
                </a:ext>
              </a:extLst>
            </p:cNvPr>
            <p:cNvSpPr/>
            <p:nvPr/>
          </p:nvSpPr>
          <p:spPr>
            <a:xfrm rot="3391230">
              <a:off x="3805299" y="4815391"/>
              <a:ext cx="146588" cy="19683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D0F62CD-A80F-49BC-8822-EE7C1CDD7AC6}"/>
                </a:ext>
              </a:extLst>
            </p:cNvPr>
            <p:cNvGrpSpPr/>
            <p:nvPr/>
          </p:nvGrpSpPr>
          <p:grpSpPr>
            <a:xfrm flipH="1">
              <a:off x="4615377" y="4518837"/>
              <a:ext cx="592428" cy="709455"/>
              <a:chOff x="7348969" y="3158169"/>
              <a:chExt cx="590292" cy="70945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3B8FFF5-B20A-4AAF-BCBF-D6AA5A6FA0B0}"/>
                  </a:ext>
                </a:extLst>
              </p:cNvPr>
              <p:cNvSpPr/>
              <p:nvPr/>
            </p:nvSpPr>
            <p:spPr>
              <a:xfrm>
                <a:off x="7348969" y="3158169"/>
                <a:ext cx="414310" cy="401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60F6FBA-E11F-4AB9-81E8-031BC92EA0DC}"/>
                  </a:ext>
                </a:extLst>
              </p:cNvPr>
              <p:cNvSpPr/>
              <p:nvPr/>
            </p:nvSpPr>
            <p:spPr>
              <a:xfrm>
                <a:off x="7448908" y="3534656"/>
                <a:ext cx="333598" cy="3329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2697D3B0-E06B-4C45-8397-1D1095C00F7B}"/>
                  </a:ext>
                </a:extLst>
              </p:cNvPr>
              <p:cNvSpPr/>
              <p:nvPr/>
            </p:nvSpPr>
            <p:spPr>
              <a:xfrm rot="579330">
                <a:off x="7585128" y="3208752"/>
                <a:ext cx="333791" cy="205485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9AB743AC-A959-45B1-B8BF-A6F4CAA2CFFA}"/>
                  </a:ext>
                </a:extLst>
              </p:cNvPr>
              <p:cNvSpPr/>
              <p:nvPr/>
            </p:nvSpPr>
            <p:spPr>
              <a:xfrm rot="2990546">
                <a:off x="7733469" y="3494328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A9318DD-CB95-49FD-99A7-A1BA6F28CE12}"/>
                  </a:ext>
                </a:extLst>
              </p:cNvPr>
              <p:cNvSpPr/>
              <p:nvPr/>
            </p:nvSpPr>
            <p:spPr>
              <a:xfrm rot="20793747">
                <a:off x="7608954" y="3267086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BF1E3341-6EBF-4D32-ABF7-FF65B5C47E96}"/>
                  </a:ext>
                </a:extLst>
              </p:cNvPr>
              <p:cNvSpPr/>
              <p:nvPr/>
            </p:nvSpPr>
            <p:spPr>
              <a:xfrm rot="19166470">
                <a:off x="7587387" y="3370543"/>
                <a:ext cx="330307" cy="25557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320D57C0-1C2A-4DDD-A389-4B774F6F573E}"/>
                  </a:ext>
                </a:extLst>
              </p:cNvPr>
              <p:cNvSpPr/>
              <p:nvPr/>
            </p:nvSpPr>
            <p:spPr>
              <a:xfrm rot="3391230">
                <a:off x="7765295" y="3460322"/>
                <a:ext cx="146588" cy="19683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412F24-62EB-4731-AE33-3820391A6573}"/>
              </a:ext>
            </a:extLst>
          </p:cNvPr>
          <p:cNvSpPr txBox="1"/>
          <p:nvPr/>
        </p:nvSpPr>
        <p:spPr>
          <a:xfrm>
            <a:off x="3369096" y="5113013"/>
            <a:ext cx="6426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ritannic Bold" panose="020B0903060703020204" pitchFamily="34" charset="0"/>
                <a:cs typeface="Microsoft Uighur" panose="02000000000000000000" pitchFamily="2" charset="-78"/>
              </a:rPr>
              <a:t>BEE TOOL</a:t>
            </a:r>
          </a:p>
        </p:txBody>
      </p:sp>
    </p:spTree>
    <p:extLst>
      <p:ext uri="{BB962C8B-B14F-4D97-AF65-F5344CB8AC3E}">
        <p14:creationId xmlns:p14="http://schemas.microsoft.com/office/powerpoint/2010/main" val="200229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>
            <a:extLst>
              <a:ext uri="{FF2B5EF4-FFF2-40B4-BE49-F238E27FC236}">
                <a16:creationId xmlns:a16="http://schemas.microsoft.com/office/drawing/2014/main" id="{621F1895-4B09-4EA5-960B-ABB582705FF3}"/>
              </a:ext>
            </a:extLst>
          </p:cNvPr>
          <p:cNvSpPr>
            <a:spLocks noChangeAspect="1"/>
          </p:cNvSpPr>
          <p:nvPr/>
        </p:nvSpPr>
        <p:spPr>
          <a:xfrm>
            <a:off x="2669955" y="598348"/>
            <a:ext cx="6125806" cy="5400000"/>
          </a:xfrm>
          <a:prstGeom prst="hexagon">
            <a:avLst/>
          </a:prstGeom>
          <a:solidFill>
            <a:srgbClr val="FF9006"/>
          </a:solidFill>
          <a:ln w="190500">
            <a:solidFill>
              <a:srgbClr val="38383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9735-7D97-41F2-B790-994863D6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5B73-B1D1-4F9D-A9A7-15519D04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9090</TotalTime>
  <Words>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Microsoft Uighur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García</dc:creator>
  <cp:lastModifiedBy>Oscar Chaparro</cp:lastModifiedBy>
  <cp:revision>24</cp:revision>
  <dcterms:created xsi:type="dcterms:W3CDTF">2020-05-29T21:43:06Z</dcterms:created>
  <dcterms:modified xsi:type="dcterms:W3CDTF">2020-06-18T14:45:12Z</dcterms:modified>
</cp:coreProperties>
</file>