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73" r:id="rId3"/>
    <p:sldId id="301" r:id="rId5"/>
    <p:sldId id="302" r:id="rId6"/>
    <p:sldId id="303" r:id="rId7"/>
    <p:sldId id="304" r:id="rId8"/>
    <p:sldId id="294" r:id="rId9"/>
    <p:sldId id="282" r:id="rId10"/>
    <p:sldId id="285" r:id="rId11"/>
    <p:sldId id="295" r:id="rId12"/>
    <p:sldId id="274" r:id="rId13"/>
    <p:sldId id="306" r:id="rId14"/>
    <p:sldId id="312" r:id="rId15"/>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ja-JP" altLang="en-US"/>
              <a:t>Today,My presentation title is &lt;Sensor fusion-based group-level emotion recognition using machine learning&gt;.</a:t>
            </a:r>
            <a:endParaRPr lang="ja-JP" altLang="en-US"/>
          </a:p>
        </p:txBody>
      </p:sp>
      <p:sp>
        <p:nvSpPr>
          <p:cNvPr id="4" name="灯片编号占位符 3"/>
          <p:cNvSpPr>
            <a:spLocks noGrp="1"/>
          </p:cNvSpPr>
          <p:nvPr>
            <p:ph type="sldNum" sz="quarter" idx="5"/>
          </p:nvPr>
        </p:nvSpPr>
        <p:spPr/>
        <p:txBody>
          <a:bodyPr/>
          <a:lstStyle/>
          <a:p>
            <a:fld id="{90EFD5B0-7C38-40B9-A55E-C12A171709C6}" type="slidenum">
              <a:rPr kumimoji="1" lang="ja-JP" altLang="en-US" smtClean="0"/>
            </a:fld>
            <a:endParaRPr kumimoji="1"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sz="1200" i="1" kern="120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fld id="{90EFD5B0-7C38-40B9-A55E-C12A171709C6}" type="slidenum">
              <a:rPr kumimoji="1" lang="ja-JP" altLang="en-US" smtClean="0"/>
            </a:fld>
            <a:endParaRPr kumimoji="1"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sz="1200" i="1" kern="120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fld id="{90EFD5B0-7C38-40B9-A55E-C12A171709C6}" type="slidenum">
              <a:rPr kumimoji="1" lang="ja-JP" altLang="en-US" smtClean="0"/>
            </a:fld>
            <a:endParaRPr kumimoji="1" lang="ja-JP"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sz="1200" i="1" kern="120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fld id="{90EFD5B0-7C38-40B9-A55E-C12A171709C6}" type="slidenum">
              <a:rPr kumimoji="1" lang="ja-JP" altLang="en-US" smtClean="0"/>
            </a:fld>
            <a:endParaRPr kumimoji="1"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sz="1200" i="1" kern="120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fld id="{90EFD5B0-7C38-40B9-A55E-C12A171709C6}" type="slidenum">
              <a:rPr kumimoji="1" lang="ja-JP" altLang="en-US" smtClean="0"/>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タイトル スライド">
    <p:spTree>
      <p:nvGrpSpPr>
        <p:cNvPr id="1" name=""/>
        <p:cNvGrpSpPr/>
        <p:nvPr/>
      </p:nvGrpSpPr>
      <p:grpSpPr>
        <a:xfrm>
          <a:off x="0" y="0"/>
          <a:ext cx="0" cy="0"/>
          <a:chOff x="0" y="0"/>
          <a:chExt cx="0" cy="0"/>
        </a:xfrm>
      </p:grpSpPr>
      <p:sp>
        <p:nvSpPr>
          <p:cNvPr id="6146" name="Rectangle 2"/>
          <p:cNvSpPr>
            <a:spLocks noChangeArrowheads="1"/>
          </p:cNvSpPr>
          <p:nvPr/>
        </p:nvSpPr>
        <p:spPr bwMode="auto">
          <a:xfrm>
            <a:off x="0" y="2895600"/>
            <a:ext cx="12192000" cy="304800"/>
          </a:xfrm>
          <a:prstGeom prst="rect">
            <a:avLst/>
          </a:prstGeom>
          <a:solidFill>
            <a:srgbClr val="719DD7"/>
          </a:solidFill>
          <a:ln>
            <a:noFill/>
          </a:ln>
          <a:effectLst/>
        </p:spPr>
        <p:txBody>
          <a:bodyPr wrap="none" anchor="ctr"/>
          <a:lstStyle/>
          <a:p>
            <a:endParaRPr lang="ja-JP" altLang="en-US" sz="2000"/>
          </a:p>
        </p:txBody>
      </p:sp>
      <p:sp>
        <p:nvSpPr>
          <p:cNvPr id="6147" name="Rectangle 3"/>
          <p:cNvSpPr>
            <a:spLocks noGrp="1" noChangeArrowheads="1"/>
          </p:cNvSpPr>
          <p:nvPr>
            <p:ph type="ctrTitle"/>
          </p:nvPr>
        </p:nvSpPr>
        <p:spPr>
          <a:xfrm>
            <a:off x="406400" y="1219200"/>
            <a:ext cx="11480800" cy="1676400"/>
          </a:xfrm>
        </p:spPr>
        <p:txBody>
          <a:bodyPr anchor="b"/>
          <a:lstStyle>
            <a:lvl1pPr>
              <a:defRPr sz="3600">
                <a:solidFill>
                  <a:schemeClr val="tx1"/>
                </a:solidFill>
              </a:defRPr>
            </a:lvl1pPr>
          </a:lstStyle>
          <a:p>
            <a:pPr lvl="0"/>
            <a:r>
              <a:rPr lang="ja-JP" altLang="en-US" noProof="0"/>
              <a:t>マスター タイトルの書式設定</a:t>
            </a:r>
            <a:endParaRPr lang="ja-JP" altLang="en-US" noProof="0" dirty="0"/>
          </a:p>
        </p:txBody>
      </p:sp>
      <p:sp>
        <p:nvSpPr>
          <p:cNvPr id="6148" name="Rectangle 4"/>
          <p:cNvSpPr>
            <a:spLocks noGrp="1" noChangeArrowheads="1"/>
          </p:cNvSpPr>
          <p:nvPr>
            <p:ph type="subTitle" idx="1"/>
          </p:nvPr>
        </p:nvSpPr>
        <p:spPr>
          <a:xfrm>
            <a:off x="3251200" y="3352800"/>
            <a:ext cx="8534400" cy="2743200"/>
          </a:xfrm>
        </p:spPr>
        <p:txBody>
          <a:bodyPr tIns="226800"/>
          <a:lstStyle>
            <a:lvl1pPr marL="0" indent="0" algn="r">
              <a:lnSpc>
                <a:spcPct val="80000"/>
              </a:lnSpc>
              <a:buFontTx/>
              <a:buNone/>
              <a:defRPr kumimoji="0" sz="2800">
                <a:solidFill>
                  <a:schemeClr val="tx1"/>
                </a:solidFill>
              </a:defRPr>
            </a:lvl1pPr>
          </a:lstStyle>
          <a:p>
            <a:pPr lvl="0"/>
            <a:r>
              <a:rPr lang="ja-JP" altLang="en-US" noProof="0"/>
              <a:t>マスター サブタイトルの書式設定</a:t>
            </a:r>
            <a:endParaRPr lang="en-US" altLang="ja-JP" noProof="0"/>
          </a:p>
        </p:txBody>
      </p:sp>
      <p:sp>
        <p:nvSpPr>
          <p:cNvPr id="6149" name="Rectangle 5"/>
          <p:cNvSpPr>
            <a:spLocks noGrp="1" noChangeArrowheads="1"/>
          </p:cNvSpPr>
          <p:nvPr>
            <p:ph type="dt" sz="half" idx="2"/>
          </p:nvPr>
        </p:nvSpPr>
        <p:spPr>
          <a:xfrm>
            <a:off x="914400" y="6248400"/>
            <a:ext cx="2540000" cy="457200"/>
          </a:xfrm>
        </p:spPr>
        <p:txBody>
          <a:bodyPr/>
          <a:lstStyle>
            <a:lvl1pPr>
              <a:defRPr/>
            </a:lvl1pPr>
          </a:lstStyle>
          <a:p>
            <a:fld id="{D36B6290-14FB-4CBA-A6EB-FC75609667A5}" type="datetime1">
              <a:rPr kumimoji="1" lang="ja-JP" altLang="en-US" smtClean="0"/>
            </a:fld>
            <a:endParaRPr kumimoji="1" lang="ja-JP" altLang="en-US"/>
          </a:p>
        </p:txBody>
      </p:sp>
      <p:sp>
        <p:nvSpPr>
          <p:cNvPr id="6150" name="Rectangle 6"/>
          <p:cNvSpPr>
            <a:spLocks noGrp="1" noChangeArrowheads="1"/>
          </p:cNvSpPr>
          <p:nvPr>
            <p:ph type="ftr" sz="quarter" idx="3"/>
          </p:nvPr>
        </p:nvSpPr>
        <p:spPr>
          <a:xfrm>
            <a:off x="4165600" y="6248400"/>
            <a:ext cx="3860800" cy="457200"/>
          </a:xfrm>
        </p:spPr>
        <p:txBody>
          <a:bodyPr/>
          <a:lstStyle>
            <a:lvl1pPr>
              <a:defRPr/>
            </a:lvl1pPr>
          </a:lstStyle>
          <a:p>
            <a:endParaRPr kumimoji="1" lang="ja-JP" altLang="en-US"/>
          </a:p>
        </p:txBody>
      </p:sp>
      <p:sp>
        <p:nvSpPr>
          <p:cNvPr id="6155" name="Rectangle 11"/>
          <p:cNvSpPr>
            <a:spLocks noChangeArrowheads="1"/>
          </p:cNvSpPr>
          <p:nvPr/>
        </p:nvSpPr>
        <p:spPr bwMode="auto">
          <a:xfrm>
            <a:off x="0" y="2895600"/>
            <a:ext cx="406400" cy="304800"/>
          </a:xfrm>
          <a:prstGeom prst="rect">
            <a:avLst/>
          </a:prstGeom>
          <a:solidFill>
            <a:srgbClr val="002060"/>
          </a:solidFill>
          <a:ln>
            <a:noFill/>
          </a:ln>
          <a:effectLst/>
        </p:spPr>
        <p:txBody>
          <a:bodyPr wrap="none" anchor="ctr"/>
          <a:lstStyle/>
          <a:p>
            <a:endParaRPr lang="ja-JP" altLang="en-US" sz="2000"/>
          </a:p>
        </p:txBody>
      </p:sp>
      <p:pic>
        <p:nvPicPr>
          <p:cNvPr id="16" name="図 15" descr="おの, ベクトル グラフィックス が含まれている画像&#10;&#10;高い精度で生成された説明"/>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62000" y="6423935"/>
            <a:ext cx="454533" cy="354395"/>
          </a:xfrm>
          <a:prstGeom prst="rect">
            <a:avLst/>
          </a:prstGeom>
        </p:spPr>
      </p:pic>
      <p:pic>
        <p:nvPicPr>
          <p:cNvPr id="17" name="Picture 8" descr="C:\Documents and Settings\お腹大きい中里\デスクトップ\TMUfont.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1846" y="6652531"/>
            <a:ext cx="4165600" cy="109538"/>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6"/>
          <p:cNvSpPr>
            <a:spLocks noGrp="1" noChangeArrowheads="1"/>
          </p:cNvSpPr>
          <p:nvPr>
            <p:ph type="sldNum" sz="quarter" idx="4"/>
          </p:nvPr>
        </p:nvSpPr>
        <p:spPr bwMode="auto">
          <a:xfrm>
            <a:off x="11097042" y="6506289"/>
            <a:ext cx="1016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solidFill>
                  <a:srgbClr val="002060"/>
                </a:solidFill>
                <a:effectLst>
                  <a:outerShdw blurRad="38100" dist="38100" dir="2700000" algn="tl">
                    <a:srgbClr val="C0C0C0"/>
                  </a:outerShdw>
                </a:effectLst>
              </a:defRPr>
            </a:lvl1pPr>
          </a:lstStyle>
          <a:p>
            <a:fld id="{2F005EAB-5314-47E8-8888-CE567138AFEC}" type="slidenum">
              <a:rPr kumimoji="1" lang="ja-JP" altLang="en-US" smtClean="0"/>
            </a:fld>
            <a:endParaRPr kumimoji="1" lang="ja-JP" altLang="en-US"/>
          </a:p>
        </p:txBody>
      </p:sp>
      <p:sp>
        <p:nvSpPr>
          <p:cNvPr id="19" name="Text Box 10"/>
          <p:cNvSpPr txBox="1">
            <a:spLocks noChangeArrowheads="1"/>
          </p:cNvSpPr>
          <p:nvPr/>
        </p:nvSpPr>
        <p:spPr bwMode="auto">
          <a:xfrm>
            <a:off x="7294988" y="6423935"/>
            <a:ext cx="4470400" cy="245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1000" b="1" dirty="0">
                <a:latin typeface="黑体" panose="02010609060101010101" pitchFamily="49" charset="-122"/>
                <a:ea typeface="黑体" panose="02010609060101010101" pitchFamily="49" charset="-122"/>
              </a:rPr>
              <a:t>Yamaguchi Lab.,</a:t>
            </a:r>
            <a:endParaRPr lang="en-US" altLang="ja-JP" sz="1000" b="1" dirty="0">
              <a:latin typeface="黑体" panose="02010609060101010101" pitchFamily="49" charset="-122"/>
              <a:ea typeface="黑体" panose="02010609060101010101" pitchFamily="49"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endParaRPr lang="ja-JP" altLang="en-US"/>
          </a:p>
          <a:p>
            <a:pPr lvl="1"/>
            <a:r>
              <a:rPr lang="ja-JP" altLang="en-US"/>
              <a:t>第 </a:t>
            </a:r>
            <a:r>
              <a:rPr lang="en-US" altLang="ja-JP"/>
              <a:t>2 </a:t>
            </a:r>
            <a:r>
              <a:rPr lang="ja-JP" altLang="en-US"/>
              <a:t>レベル</a:t>
            </a:r>
            <a:endParaRPr lang="ja-JP" altLang="en-US"/>
          </a:p>
          <a:p>
            <a:pPr lvl="2"/>
            <a:r>
              <a:rPr lang="ja-JP" altLang="en-US"/>
              <a:t>第 </a:t>
            </a:r>
            <a:r>
              <a:rPr lang="en-US" altLang="ja-JP"/>
              <a:t>3 </a:t>
            </a:r>
            <a:r>
              <a:rPr lang="ja-JP" altLang="en-US"/>
              <a:t>レベル</a:t>
            </a:r>
            <a:endParaRPr lang="ja-JP" altLang="en-US"/>
          </a:p>
          <a:p>
            <a:pPr lvl="3"/>
            <a:r>
              <a:rPr lang="ja-JP" altLang="en-US"/>
              <a:t>第 </a:t>
            </a:r>
            <a:r>
              <a:rPr lang="en-US" altLang="ja-JP"/>
              <a:t>4 </a:t>
            </a:r>
            <a:r>
              <a:rPr lang="ja-JP" altLang="en-US"/>
              <a:t>レベル</a:t>
            </a:r>
            <a:endParaRPr lang="ja-JP" altLang="en-US"/>
          </a:p>
          <a:p>
            <a:pPr lvl="4"/>
            <a:r>
              <a:rPr lang="ja-JP" altLang="en-US"/>
              <a:t>第 </a:t>
            </a:r>
            <a:r>
              <a:rPr lang="en-US" altLang="ja-JP"/>
              <a:t>5 </a:t>
            </a:r>
            <a:r>
              <a:rPr lang="ja-JP" altLang="en-US"/>
              <a:t>レベル</a:t>
            </a:r>
            <a:endParaRPr lang="ja-JP" altLang="en-US"/>
          </a:p>
        </p:txBody>
      </p:sp>
      <p:sp>
        <p:nvSpPr>
          <p:cNvPr id="4" name="日付プレースホルダー 3"/>
          <p:cNvSpPr>
            <a:spLocks noGrp="1"/>
          </p:cNvSpPr>
          <p:nvPr>
            <p:ph type="dt" sz="half" idx="10"/>
          </p:nvPr>
        </p:nvSpPr>
        <p:spPr/>
        <p:txBody>
          <a:bodyPr/>
          <a:lstStyle>
            <a:lvl1pPr>
              <a:defRPr/>
            </a:lvl1pPr>
          </a:lstStyle>
          <a:p>
            <a:fld id="{41C598C8-8776-4AD3-85DB-22CCA2BFA0EC}" type="datetime1">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lvl1pPr>
          </a:lstStyle>
          <a:p>
            <a:fld id="{2F005EAB-5314-47E8-8888-CE567138AFEC}" type="slidenum">
              <a:rPr kumimoji="1" lang="ja-JP" altLang="en-US" smtClean="0"/>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245600" y="0"/>
            <a:ext cx="2946400" cy="6096000"/>
          </a:xfrm>
        </p:spPr>
        <p:txBody>
          <a:bodyPr vert="eaVert"/>
          <a:lstStyle/>
          <a:p>
            <a:r>
              <a:rPr lang="ja-JP" altLang="en-US"/>
              <a:t>マスター タイトルの書式設定</a:t>
            </a:r>
            <a:endParaRPr lang="ja-JP" altLang="en-US"/>
          </a:p>
        </p:txBody>
      </p:sp>
      <p:sp>
        <p:nvSpPr>
          <p:cNvPr id="3" name="縦書きテキスト プレースホルダー 2"/>
          <p:cNvSpPr>
            <a:spLocks noGrp="1"/>
          </p:cNvSpPr>
          <p:nvPr>
            <p:ph type="body" orient="vert" idx="1"/>
          </p:nvPr>
        </p:nvSpPr>
        <p:spPr>
          <a:xfrm>
            <a:off x="406400" y="0"/>
            <a:ext cx="8636000" cy="6096000"/>
          </a:xfrm>
        </p:spPr>
        <p:txBody>
          <a:bodyPr vert="eaVert"/>
          <a:lstStyle/>
          <a:p>
            <a:pPr lvl="0"/>
            <a:r>
              <a:rPr lang="ja-JP" altLang="en-US"/>
              <a:t>マスター テキストの書式設定</a:t>
            </a:r>
            <a:endParaRPr lang="ja-JP" altLang="en-US"/>
          </a:p>
          <a:p>
            <a:pPr lvl="1"/>
            <a:r>
              <a:rPr lang="ja-JP" altLang="en-US"/>
              <a:t>第 </a:t>
            </a:r>
            <a:r>
              <a:rPr lang="en-US" altLang="ja-JP"/>
              <a:t>2 </a:t>
            </a:r>
            <a:r>
              <a:rPr lang="ja-JP" altLang="en-US"/>
              <a:t>レベル</a:t>
            </a:r>
            <a:endParaRPr lang="ja-JP" altLang="en-US"/>
          </a:p>
          <a:p>
            <a:pPr lvl="2"/>
            <a:r>
              <a:rPr lang="ja-JP" altLang="en-US"/>
              <a:t>第 </a:t>
            </a:r>
            <a:r>
              <a:rPr lang="en-US" altLang="ja-JP"/>
              <a:t>3 </a:t>
            </a:r>
            <a:r>
              <a:rPr lang="ja-JP" altLang="en-US"/>
              <a:t>レベル</a:t>
            </a:r>
            <a:endParaRPr lang="ja-JP" altLang="en-US"/>
          </a:p>
          <a:p>
            <a:pPr lvl="3"/>
            <a:r>
              <a:rPr lang="ja-JP" altLang="en-US"/>
              <a:t>第 </a:t>
            </a:r>
            <a:r>
              <a:rPr lang="en-US" altLang="ja-JP"/>
              <a:t>4 </a:t>
            </a:r>
            <a:r>
              <a:rPr lang="ja-JP" altLang="en-US"/>
              <a:t>レベル</a:t>
            </a:r>
            <a:endParaRPr lang="ja-JP" altLang="en-US"/>
          </a:p>
          <a:p>
            <a:pPr lvl="4"/>
            <a:r>
              <a:rPr lang="ja-JP" altLang="en-US"/>
              <a:t>第 </a:t>
            </a:r>
            <a:r>
              <a:rPr lang="en-US" altLang="ja-JP"/>
              <a:t>5 </a:t>
            </a:r>
            <a:r>
              <a:rPr lang="ja-JP" altLang="en-US"/>
              <a:t>レベル</a:t>
            </a:r>
            <a:endParaRPr lang="ja-JP" altLang="en-US"/>
          </a:p>
        </p:txBody>
      </p:sp>
      <p:sp>
        <p:nvSpPr>
          <p:cNvPr id="4" name="日付プレースホルダー 3"/>
          <p:cNvSpPr>
            <a:spLocks noGrp="1"/>
          </p:cNvSpPr>
          <p:nvPr>
            <p:ph type="dt" sz="half" idx="10"/>
          </p:nvPr>
        </p:nvSpPr>
        <p:spPr/>
        <p:txBody>
          <a:bodyPr/>
          <a:lstStyle>
            <a:lvl1pPr>
              <a:defRPr/>
            </a:lvl1pPr>
          </a:lstStyle>
          <a:p>
            <a:fld id="{662CDC43-516E-4C6B-A937-644EF7D00501}" type="datetime1">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lvl1pPr>
          </a:lstStyle>
          <a:p>
            <a:fld id="{2F005EAB-5314-47E8-8888-CE567138AFEC}" type="slidenum">
              <a:rPr kumimoji="1" lang="ja-JP" altLang="en-US" smtClean="0"/>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06400" y="0"/>
            <a:ext cx="11785600" cy="762000"/>
          </a:xfrm>
        </p:spPr>
        <p:txBody>
          <a:bodyPr/>
          <a:lstStyle>
            <a:lvl1pPr>
              <a:defRPr>
                <a:solidFill>
                  <a:schemeClr val="tx1"/>
                </a:solidFill>
              </a:defRPr>
            </a:lvl1pPr>
          </a:lstStyle>
          <a:p>
            <a:r>
              <a:rPr lang="ja-JP" altLang="en-US"/>
              <a:t>マスター タイトルの書式設定</a:t>
            </a:r>
            <a:endParaRPr lang="ja-JP" altLang="en-US" dirty="0"/>
          </a:p>
        </p:txBody>
      </p:sp>
      <p:sp>
        <p:nvSpPr>
          <p:cNvPr id="3" name="コンテンツ プレースホルダー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ja-JP" altLang="en-US"/>
              <a:t>マスター テキストの書式設定</a:t>
            </a:r>
            <a:endParaRPr lang="ja-JP" altLang="en-US"/>
          </a:p>
          <a:p>
            <a:pPr lvl="1"/>
            <a:r>
              <a:rPr lang="ja-JP" altLang="en-US"/>
              <a:t>第 </a:t>
            </a:r>
            <a:r>
              <a:rPr lang="en-US" altLang="ja-JP" dirty="0"/>
              <a:t>2 </a:t>
            </a:r>
            <a:r>
              <a:rPr lang="ja-JP" altLang="en-US"/>
              <a:t>レベル</a:t>
            </a:r>
            <a:endParaRPr lang="ja-JP" altLang="en-US"/>
          </a:p>
          <a:p>
            <a:pPr lvl="2"/>
            <a:r>
              <a:rPr lang="ja-JP" altLang="en-US"/>
              <a:t>第 </a:t>
            </a:r>
            <a:r>
              <a:rPr lang="en-US" altLang="ja-JP" dirty="0"/>
              <a:t>3 </a:t>
            </a:r>
            <a:r>
              <a:rPr lang="ja-JP" altLang="en-US"/>
              <a:t>レベル</a:t>
            </a:r>
            <a:endParaRPr lang="ja-JP" altLang="en-US"/>
          </a:p>
          <a:p>
            <a:pPr lvl="3"/>
            <a:r>
              <a:rPr lang="ja-JP" altLang="en-US"/>
              <a:t>第 </a:t>
            </a:r>
            <a:r>
              <a:rPr lang="en-US" altLang="ja-JP" dirty="0"/>
              <a:t>4 </a:t>
            </a:r>
            <a:r>
              <a:rPr lang="ja-JP" altLang="en-US"/>
              <a:t>レベル</a:t>
            </a:r>
            <a:endParaRPr lang="ja-JP" altLang="en-US"/>
          </a:p>
          <a:p>
            <a:pPr lvl="4"/>
            <a:r>
              <a:rPr lang="ja-JP" altLang="en-US"/>
              <a:t>第 </a:t>
            </a:r>
            <a:r>
              <a:rPr lang="en-US" altLang="ja-JP" dirty="0"/>
              <a:t>5 </a:t>
            </a:r>
            <a:r>
              <a:rPr lang="ja-JP" altLang="en-US"/>
              <a:t>レベル</a:t>
            </a:r>
            <a:endParaRPr lang="ja-JP" altLang="en-US" dirty="0"/>
          </a:p>
        </p:txBody>
      </p:sp>
      <p:sp>
        <p:nvSpPr>
          <p:cNvPr id="11" name="日期占位符 10"/>
          <p:cNvSpPr>
            <a:spLocks noGrp="1"/>
          </p:cNvSpPr>
          <p:nvPr>
            <p:ph type="dt" sz="half" idx="10"/>
          </p:nvPr>
        </p:nvSpPr>
        <p:spPr/>
        <p:txBody>
          <a:bodyPr/>
          <a:lstStyle/>
          <a:p>
            <a:fld id="{AB5D83BD-4A0E-40CB-9666-BD8123E2C699}" type="datetime1">
              <a:rPr kumimoji="1" lang="ja-JP" altLang="en-US" smtClean="0"/>
            </a:fld>
            <a:endParaRPr kumimoji="1" lang="ja-JP" altLang="en-US"/>
          </a:p>
        </p:txBody>
      </p:sp>
      <p:sp>
        <p:nvSpPr>
          <p:cNvPr id="12" name="页脚占位符 11"/>
          <p:cNvSpPr>
            <a:spLocks noGrp="1"/>
          </p:cNvSpPr>
          <p:nvPr>
            <p:ph type="ftr" sz="quarter" idx="11"/>
          </p:nvPr>
        </p:nvSpPr>
        <p:spPr/>
        <p:txBody>
          <a:bodyPr/>
          <a:lstStyle/>
          <a:p>
            <a:endParaRPr kumimoji="1" lang="ja-JP" altLang="en-US"/>
          </a:p>
        </p:txBody>
      </p:sp>
      <p:sp>
        <p:nvSpPr>
          <p:cNvPr id="13" name="灯片编号占位符 12"/>
          <p:cNvSpPr>
            <a:spLocks noGrp="1"/>
          </p:cNvSpPr>
          <p:nvPr>
            <p:ph type="sldNum" sz="quarter" idx="12"/>
          </p:nvPr>
        </p:nvSpPr>
        <p:spPr/>
        <p:txBody>
          <a:bodyPr/>
          <a:lstStyle/>
          <a:p>
            <a:fld id="{2F005EAB-5314-47E8-8888-CE567138AFEC}" type="slidenum">
              <a:rPr kumimoji="1" lang="ja-JP" altLang="en-US" smtClean="0"/>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1" y="1709743"/>
            <a:ext cx="10515600" cy="2852737"/>
          </a:xfrm>
        </p:spPr>
        <p:txBody>
          <a:bodyPr anchor="b"/>
          <a:lstStyle>
            <a:lvl1pPr>
              <a:defRPr sz="6000"/>
            </a:lvl1pPr>
          </a:lstStyle>
          <a:p>
            <a:r>
              <a:rPr lang="ja-JP" altLang="en-US"/>
              <a:t>マスター タイトルの書式設定</a:t>
            </a:r>
            <a:endParaRPr lang="ja-JP" altLang="en-US"/>
          </a:p>
        </p:txBody>
      </p:sp>
      <p:sp>
        <p:nvSpPr>
          <p:cNvPr id="3" name="テキスト プレースホルダー 2"/>
          <p:cNvSpPr>
            <a:spLocks noGrp="1"/>
          </p:cNvSpPr>
          <p:nvPr>
            <p:ph type="body" idx="1"/>
          </p:nvPr>
        </p:nvSpPr>
        <p:spPr>
          <a:xfrm>
            <a:off x="831851" y="4589468"/>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ja-JP" altLang="en-US"/>
              <a:t>マスター テキストの書式設定</a:t>
            </a:r>
            <a:endParaRPr lang="ja-JP" altLang="en-US"/>
          </a:p>
        </p:txBody>
      </p:sp>
      <p:sp>
        <p:nvSpPr>
          <p:cNvPr id="4" name="日付プレースホルダー 3"/>
          <p:cNvSpPr>
            <a:spLocks noGrp="1"/>
          </p:cNvSpPr>
          <p:nvPr>
            <p:ph type="dt" sz="half" idx="10"/>
          </p:nvPr>
        </p:nvSpPr>
        <p:spPr/>
        <p:txBody>
          <a:bodyPr/>
          <a:lstStyle>
            <a:lvl1pPr>
              <a:defRPr/>
            </a:lvl1pPr>
          </a:lstStyle>
          <a:p>
            <a:fld id="{361D15F1-D7AB-483E-9500-6125E0605171}" type="datetime1">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lvl1pPr>
          </a:lstStyle>
          <a:p>
            <a:fld id="{2F005EAB-5314-47E8-8888-CE567138AFEC}" type="slidenum">
              <a:rPr kumimoji="1" lang="ja-JP" altLang="en-US" smtClean="0"/>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endParaRPr lang="ja-JP" altLang="en-US"/>
          </a:p>
        </p:txBody>
      </p:sp>
      <p:sp>
        <p:nvSpPr>
          <p:cNvPr id="3" name="コンテンツ プレースホルダー 2"/>
          <p:cNvSpPr>
            <a:spLocks noGrp="1"/>
          </p:cNvSpPr>
          <p:nvPr>
            <p:ph sz="half" idx="1"/>
          </p:nvPr>
        </p:nvSpPr>
        <p:spPr>
          <a:xfrm>
            <a:off x="508000" y="914400"/>
            <a:ext cx="5537200" cy="5181600"/>
          </a:xfrm>
        </p:spPr>
        <p:txBody>
          <a:bodyPr/>
          <a:lstStyle/>
          <a:p>
            <a:pPr lvl="0"/>
            <a:r>
              <a:rPr lang="ja-JP" altLang="en-US"/>
              <a:t>マスター テキストの書式設定</a:t>
            </a:r>
            <a:endParaRPr lang="ja-JP" altLang="en-US"/>
          </a:p>
          <a:p>
            <a:pPr lvl="1"/>
            <a:r>
              <a:rPr lang="ja-JP" altLang="en-US"/>
              <a:t>第 </a:t>
            </a:r>
            <a:r>
              <a:rPr lang="en-US" altLang="ja-JP"/>
              <a:t>2 </a:t>
            </a:r>
            <a:r>
              <a:rPr lang="ja-JP" altLang="en-US"/>
              <a:t>レベル</a:t>
            </a:r>
            <a:endParaRPr lang="ja-JP" altLang="en-US"/>
          </a:p>
          <a:p>
            <a:pPr lvl="2"/>
            <a:r>
              <a:rPr lang="ja-JP" altLang="en-US"/>
              <a:t>第 </a:t>
            </a:r>
            <a:r>
              <a:rPr lang="en-US" altLang="ja-JP"/>
              <a:t>3 </a:t>
            </a:r>
            <a:r>
              <a:rPr lang="ja-JP" altLang="en-US"/>
              <a:t>レベル</a:t>
            </a:r>
            <a:endParaRPr lang="ja-JP" altLang="en-US"/>
          </a:p>
          <a:p>
            <a:pPr lvl="3"/>
            <a:r>
              <a:rPr lang="ja-JP" altLang="en-US"/>
              <a:t>第 </a:t>
            </a:r>
            <a:r>
              <a:rPr lang="en-US" altLang="ja-JP"/>
              <a:t>4 </a:t>
            </a:r>
            <a:r>
              <a:rPr lang="ja-JP" altLang="en-US"/>
              <a:t>レベル</a:t>
            </a:r>
            <a:endParaRPr lang="ja-JP" altLang="en-US"/>
          </a:p>
          <a:p>
            <a:pPr lvl="4"/>
            <a:r>
              <a:rPr lang="ja-JP" altLang="en-US"/>
              <a:t>第 </a:t>
            </a:r>
            <a:r>
              <a:rPr lang="en-US" altLang="ja-JP"/>
              <a:t>5 </a:t>
            </a:r>
            <a:r>
              <a:rPr lang="ja-JP" altLang="en-US"/>
              <a:t>レベル</a:t>
            </a:r>
            <a:endParaRPr lang="ja-JP" altLang="en-US"/>
          </a:p>
        </p:txBody>
      </p:sp>
      <p:sp>
        <p:nvSpPr>
          <p:cNvPr id="4" name="コンテンツ プレースホルダー 3"/>
          <p:cNvSpPr>
            <a:spLocks noGrp="1"/>
          </p:cNvSpPr>
          <p:nvPr>
            <p:ph sz="half" idx="2"/>
          </p:nvPr>
        </p:nvSpPr>
        <p:spPr>
          <a:xfrm>
            <a:off x="6248400" y="914400"/>
            <a:ext cx="5537200" cy="5181600"/>
          </a:xfrm>
        </p:spPr>
        <p:txBody>
          <a:bodyPr/>
          <a:lstStyle/>
          <a:p>
            <a:pPr lvl="0"/>
            <a:r>
              <a:rPr lang="ja-JP" altLang="en-US"/>
              <a:t>マスター テキストの書式設定</a:t>
            </a:r>
            <a:endParaRPr lang="ja-JP" altLang="en-US"/>
          </a:p>
          <a:p>
            <a:pPr lvl="1"/>
            <a:r>
              <a:rPr lang="ja-JP" altLang="en-US"/>
              <a:t>第 </a:t>
            </a:r>
            <a:r>
              <a:rPr lang="en-US" altLang="ja-JP"/>
              <a:t>2 </a:t>
            </a:r>
            <a:r>
              <a:rPr lang="ja-JP" altLang="en-US"/>
              <a:t>レベル</a:t>
            </a:r>
            <a:endParaRPr lang="ja-JP" altLang="en-US"/>
          </a:p>
          <a:p>
            <a:pPr lvl="2"/>
            <a:r>
              <a:rPr lang="ja-JP" altLang="en-US"/>
              <a:t>第 </a:t>
            </a:r>
            <a:r>
              <a:rPr lang="en-US" altLang="ja-JP"/>
              <a:t>3 </a:t>
            </a:r>
            <a:r>
              <a:rPr lang="ja-JP" altLang="en-US"/>
              <a:t>レベル</a:t>
            </a:r>
            <a:endParaRPr lang="ja-JP" altLang="en-US"/>
          </a:p>
          <a:p>
            <a:pPr lvl="3"/>
            <a:r>
              <a:rPr lang="ja-JP" altLang="en-US"/>
              <a:t>第 </a:t>
            </a:r>
            <a:r>
              <a:rPr lang="en-US" altLang="ja-JP"/>
              <a:t>4 </a:t>
            </a:r>
            <a:r>
              <a:rPr lang="ja-JP" altLang="en-US"/>
              <a:t>レベル</a:t>
            </a:r>
            <a:endParaRPr lang="ja-JP" altLang="en-US"/>
          </a:p>
          <a:p>
            <a:pPr lvl="4"/>
            <a:r>
              <a:rPr lang="ja-JP" altLang="en-US"/>
              <a:t>第 </a:t>
            </a:r>
            <a:r>
              <a:rPr lang="en-US" altLang="ja-JP"/>
              <a:t>5 </a:t>
            </a:r>
            <a:r>
              <a:rPr lang="ja-JP" altLang="en-US"/>
              <a:t>レベル</a:t>
            </a:r>
            <a:endParaRPr lang="ja-JP" altLang="en-US"/>
          </a:p>
        </p:txBody>
      </p:sp>
      <p:sp>
        <p:nvSpPr>
          <p:cNvPr id="5" name="日付プレースホルダー 4"/>
          <p:cNvSpPr>
            <a:spLocks noGrp="1"/>
          </p:cNvSpPr>
          <p:nvPr>
            <p:ph type="dt" sz="half" idx="10"/>
          </p:nvPr>
        </p:nvSpPr>
        <p:spPr/>
        <p:txBody>
          <a:bodyPr/>
          <a:lstStyle>
            <a:lvl1pPr>
              <a:defRPr/>
            </a:lvl1pPr>
          </a:lstStyle>
          <a:p>
            <a:fld id="{F73A29A8-5F48-4C33-8F7B-6A55227B2189}" type="datetime1">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ー 6"/>
          <p:cNvSpPr>
            <a:spLocks noGrp="1"/>
          </p:cNvSpPr>
          <p:nvPr>
            <p:ph type="sldNum" sz="quarter" idx="12"/>
          </p:nvPr>
        </p:nvSpPr>
        <p:spPr/>
        <p:txBody>
          <a:bodyPr/>
          <a:lstStyle>
            <a:lvl1pPr>
              <a:defRPr/>
            </a:lvl1pPr>
          </a:lstStyle>
          <a:p>
            <a:fld id="{2F005EAB-5314-47E8-8888-CE567138AFEC}" type="slidenum">
              <a:rPr kumimoji="1" lang="ja-JP" altLang="en-US" smtClean="0"/>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40318" y="365129"/>
            <a:ext cx="10515600" cy="1325563"/>
          </a:xfrm>
        </p:spPr>
        <p:txBody>
          <a:bodyPr/>
          <a:lstStyle/>
          <a:p>
            <a:r>
              <a:rPr lang="ja-JP" altLang="en-US"/>
              <a:t>マスター タイトルの書式設定</a:t>
            </a:r>
            <a:endParaRPr lang="ja-JP" altLang="en-US"/>
          </a:p>
        </p:txBody>
      </p:sp>
      <p:sp>
        <p:nvSpPr>
          <p:cNvPr id="3" name="テキスト プレースホルダー 2"/>
          <p:cNvSpPr>
            <a:spLocks noGrp="1"/>
          </p:cNvSpPr>
          <p:nvPr>
            <p:ph type="body" idx="1"/>
          </p:nvPr>
        </p:nvSpPr>
        <p:spPr>
          <a:xfrm>
            <a:off x="840319"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endParaRPr lang="ja-JP" altLang="en-US"/>
          </a:p>
        </p:txBody>
      </p:sp>
      <p:sp>
        <p:nvSpPr>
          <p:cNvPr id="4" name="コンテンツ プレースホルダー 3"/>
          <p:cNvSpPr>
            <a:spLocks noGrp="1"/>
          </p:cNvSpPr>
          <p:nvPr>
            <p:ph sz="half" idx="2"/>
          </p:nvPr>
        </p:nvSpPr>
        <p:spPr>
          <a:xfrm>
            <a:off x="840319" y="2505075"/>
            <a:ext cx="5158316" cy="3684588"/>
          </a:xfrm>
        </p:spPr>
        <p:txBody>
          <a:bodyPr/>
          <a:lstStyle/>
          <a:p>
            <a:pPr lvl="0"/>
            <a:r>
              <a:rPr lang="ja-JP" altLang="en-US"/>
              <a:t>マスター テキストの書式設定</a:t>
            </a:r>
            <a:endParaRPr lang="ja-JP" altLang="en-US"/>
          </a:p>
          <a:p>
            <a:pPr lvl="1"/>
            <a:r>
              <a:rPr lang="ja-JP" altLang="en-US"/>
              <a:t>第 </a:t>
            </a:r>
            <a:r>
              <a:rPr lang="en-US" altLang="ja-JP"/>
              <a:t>2 </a:t>
            </a:r>
            <a:r>
              <a:rPr lang="ja-JP" altLang="en-US"/>
              <a:t>レベル</a:t>
            </a:r>
            <a:endParaRPr lang="ja-JP" altLang="en-US"/>
          </a:p>
          <a:p>
            <a:pPr lvl="2"/>
            <a:r>
              <a:rPr lang="ja-JP" altLang="en-US"/>
              <a:t>第 </a:t>
            </a:r>
            <a:r>
              <a:rPr lang="en-US" altLang="ja-JP"/>
              <a:t>3 </a:t>
            </a:r>
            <a:r>
              <a:rPr lang="ja-JP" altLang="en-US"/>
              <a:t>レベル</a:t>
            </a:r>
            <a:endParaRPr lang="ja-JP" altLang="en-US"/>
          </a:p>
          <a:p>
            <a:pPr lvl="3"/>
            <a:r>
              <a:rPr lang="ja-JP" altLang="en-US"/>
              <a:t>第 </a:t>
            </a:r>
            <a:r>
              <a:rPr lang="en-US" altLang="ja-JP"/>
              <a:t>4 </a:t>
            </a:r>
            <a:r>
              <a:rPr lang="ja-JP" altLang="en-US"/>
              <a:t>レベル</a:t>
            </a:r>
            <a:endParaRPr lang="ja-JP" altLang="en-US"/>
          </a:p>
          <a:p>
            <a:pPr lvl="4"/>
            <a:r>
              <a:rPr lang="ja-JP" altLang="en-US"/>
              <a:t>第 </a:t>
            </a:r>
            <a:r>
              <a:rPr lang="en-US" altLang="ja-JP"/>
              <a:t>5 </a:t>
            </a:r>
            <a:r>
              <a:rPr lang="ja-JP" altLang="en-US"/>
              <a:t>レベル</a:t>
            </a:r>
            <a:endParaRPr lang="ja-JP" altLang="en-US"/>
          </a:p>
        </p:txBody>
      </p:sp>
      <p:sp>
        <p:nvSpPr>
          <p:cNvPr id="5" name="テキスト プレースホルダー 4"/>
          <p:cNvSpPr>
            <a:spLocks noGrp="1"/>
          </p:cNvSpPr>
          <p:nvPr>
            <p:ph type="body" sz="quarter" idx="3"/>
          </p:nvPr>
        </p:nvSpPr>
        <p:spPr>
          <a:xfrm>
            <a:off x="6172201"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endParaRPr lang="ja-JP" altLang="en-US"/>
          </a:p>
        </p:txBody>
      </p:sp>
      <p:sp>
        <p:nvSpPr>
          <p:cNvPr id="6" name="コンテンツ プレースホルダー 5"/>
          <p:cNvSpPr>
            <a:spLocks noGrp="1"/>
          </p:cNvSpPr>
          <p:nvPr>
            <p:ph sz="quarter" idx="4"/>
          </p:nvPr>
        </p:nvSpPr>
        <p:spPr>
          <a:xfrm>
            <a:off x="6172201" y="2505075"/>
            <a:ext cx="5183717" cy="3684588"/>
          </a:xfrm>
        </p:spPr>
        <p:txBody>
          <a:bodyPr/>
          <a:lstStyle/>
          <a:p>
            <a:pPr lvl="0"/>
            <a:r>
              <a:rPr lang="ja-JP" altLang="en-US"/>
              <a:t>マスター テキストの書式設定</a:t>
            </a:r>
            <a:endParaRPr lang="ja-JP" altLang="en-US"/>
          </a:p>
          <a:p>
            <a:pPr lvl="1"/>
            <a:r>
              <a:rPr lang="ja-JP" altLang="en-US"/>
              <a:t>第 </a:t>
            </a:r>
            <a:r>
              <a:rPr lang="en-US" altLang="ja-JP"/>
              <a:t>2 </a:t>
            </a:r>
            <a:r>
              <a:rPr lang="ja-JP" altLang="en-US"/>
              <a:t>レベル</a:t>
            </a:r>
            <a:endParaRPr lang="ja-JP" altLang="en-US"/>
          </a:p>
          <a:p>
            <a:pPr lvl="2"/>
            <a:r>
              <a:rPr lang="ja-JP" altLang="en-US"/>
              <a:t>第 </a:t>
            </a:r>
            <a:r>
              <a:rPr lang="en-US" altLang="ja-JP"/>
              <a:t>3 </a:t>
            </a:r>
            <a:r>
              <a:rPr lang="ja-JP" altLang="en-US"/>
              <a:t>レベル</a:t>
            </a:r>
            <a:endParaRPr lang="ja-JP" altLang="en-US"/>
          </a:p>
          <a:p>
            <a:pPr lvl="3"/>
            <a:r>
              <a:rPr lang="ja-JP" altLang="en-US"/>
              <a:t>第 </a:t>
            </a:r>
            <a:r>
              <a:rPr lang="en-US" altLang="ja-JP"/>
              <a:t>4 </a:t>
            </a:r>
            <a:r>
              <a:rPr lang="ja-JP" altLang="en-US"/>
              <a:t>レベル</a:t>
            </a:r>
            <a:endParaRPr lang="ja-JP" altLang="en-US"/>
          </a:p>
          <a:p>
            <a:pPr lvl="4"/>
            <a:r>
              <a:rPr lang="ja-JP" altLang="en-US"/>
              <a:t>第 </a:t>
            </a:r>
            <a:r>
              <a:rPr lang="en-US" altLang="ja-JP"/>
              <a:t>5 </a:t>
            </a:r>
            <a:r>
              <a:rPr lang="ja-JP" altLang="en-US"/>
              <a:t>レベル</a:t>
            </a:r>
            <a:endParaRPr lang="ja-JP" altLang="en-US"/>
          </a:p>
        </p:txBody>
      </p:sp>
      <p:sp>
        <p:nvSpPr>
          <p:cNvPr id="7" name="日付プレースホルダー 6"/>
          <p:cNvSpPr>
            <a:spLocks noGrp="1"/>
          </p:cNvSpPr>
          <p:nvPr>
            <p:ph type="dt" sz="half" idx="10"/>
          </p:nvPr>
        </p:nvSpPr>
        <p:spPr/>
        <p:txBody>
          <a:bodyPr/>
          <a:lstStyle>
            <a:lvl1pPr>
              <a:defRPr/>
            </a:lvl1pPr>
          </a:lstStyle>
          <a:p>
            <a:fld id="{D4477491-BAFC-40BD-9F48-1A8EAABEC29C}" type="datetime1">
              <a:rPr kumimoji="1" lang="ja-JP" altLang="en-US" smtClean="0"/>
            </a:fld>
            <a:endParaRPr kumimoji="1" lang="ja-JP" altLang="en-US"/>
          </a:p>
        </p:txBody>
      </p:sp>
      <p:sp>
        <p:nvSpPr>
          <p:cNvPr id="8" name="フッター プレースホルダー 7"/>
          <p:cNvSpPr>
            <a:spLocks noGrp="1"/>
          </p:cNvSpPr>
          <p:nvPr>
            <p:ph type="ftr" sz="quarter" idx="11"/>
          </p:nvPr>
        </p:nvSpPr>
        <p:spPr/>
        <p:txBody>
          <a:bodyPr/>
          <a:lstStyle>
            <a:lvl1pPr>
              <a:defRPr/>
            </a:lvl1pPr>
          </a:lstStyle>
          <a:p>
            <a:endParaRPr kumimoji="1" lang="ja-JP" altLang="en-US"/>
          </a:p>
        </p:txBody>
      </p:sp>
      <p:sp>
        <p:nvSpPr>
          <p:cNvPr id="9" name="スライド番号プレースホルダー 8"/>
          <p:cNvSpPr>
            <a:spLocks noGrp="1"/>
          </p:cNvSpPr>
          <p:nvPr>
            <p:ph type="sldNum" sz="quarter" idx="12"/>
          </p:nvPr>
        </p:nvSpPr>
        <p:spPr/>
        <p:txBody>
          <a:bodyPr/>
          <a:lstStyle>
            <a:lvl1pPr>
              <a:defRPr/>
            </a:lvl1pPr>
          </a:lstStyle>
          <a:p>
            <a:fld id="{2F005EAB-5314-47E8-8888-CE567138AFEC}" type="slidenum">
              <a:rPr kumimoji="1" lang="ja-JP" altLang="en-US" smtClean="0"/>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endParaRPr lang="ja-JP" altLang="en-US"/>
          </a:p>
        </p:txBody>
      </p:sp>
      <p:sp>
        <p:nvSpPr>
          <p:cNvPr id="3" name="日付プレースホルダー 2"/>
          <p:cNvSpPr>
            <a:spLocks noGrp="1"/>
          </p:cNvSpPr>
          <p:nvPr>
            <p:ph type="dt" sz="half" idx="10"/>
          </p:nvPr>
        </p:nvSpPr>
        <p:spPr/>
        <p:txBody>
          <a:bodyPr/>
          <a:lstStyle>
            <a:lvl1pPr>
              <a:defRPr/>
            </a:lvl1pPr>
          </a:lstStyle>
          <a:p>
            <a:fld id="{577A33F7-5F57-4219-B1BB-391F7C61D416}" type="datetime1">
              <a:rPr kumimoji="1" lang="ja-JP" altLang="en-US" smtClean="0"/>
            </a:fld>
            <a:endParaRPr kumimoji="1" lang="ja-JP" altLang="en-US"/>
          </a:p>
        </p:txBody>
      </p:sp>
      <p:sp>
        <p:nvSpPr>
          <p:cNvPr id="4" name="フッター プレースホルダー 3"/>
          <p:cNvSpPr>
            <a:spLocks noGrp="1"/>
          </p:cNvSpPr>
          <p:nvPr>
            <p:ph type="ftr" sz="quarter" idx="11"/>
          </p:nvPr>
        </p:nvSpPr>
        <p:spPr/>
        <p:txBody>
          <a:bodyPr/>
          <a:lstStyle>
            <a:lvl1pPr>
              <a:defRPr/>
            </a:lvl1pPr>
          </a:lstStyle>
          <a:p>
            <a:endParaRPr kumimoji="1" lang="ja-JP" altLang="en-US"/>
          </a:p>
        </p:txBody>
      </p:sp>
      <p:sp>
        <p:nvSpPr>
          <p:cNvPr id="5" name="スライド番号プレースホルダー 4"/>
          <p:cNvSpPr>
            <a:spLocks noGrp="1"/>
          </p:cNvSpPr>
          <p:nvPr>
            <p:ph type="sldNum" sz="quarter" idx="12"/>
          </p:nvPr>
        </p:nvSpPr>
        <p:spPr/>
        <p:txBody>
          <a:bodyPr/>
          <a:lstStyle>
            <a:lvl1pPr>
              <a:defRPr/>
            </a:lvl1pPr>
          </a:lstStyle>
          <a:p>
            <a:fld id="{2F005EAB-5314-47E8-8888-CE567138AFEC}" type="slidenum">
              <a:rPr kumimoji="1" lang="ja-JP" altLang="en-US" smtClean="0"/>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lvl1pPr>
              <a:defRPr/>
            </a:lvl1pPr>
          </a:lstStyle>
          <a:p>
            <a:fld id="{AD45043A-859D-4A27-A378-E5B7883DF420}" type="datetime1">
              <a:rPr kumimoji="1" lang="ja-JP" altLang="en-US" smtClean="0"/>
            </a:fld>
            <a:endParaRPr kumimoji="1" lang="ja-JP" altLang="en-US"/>
          </a:p>
        </p:txBody>
      </p:sp>
      <p:sp>
        <p:nvSpPr>
          <p:cNvPr id="3" name="フッター プレースホルダー 2"/>
          <p:cNvSpPr>
            <a:spLocks noGrp="1"/>
          </p:cNvSpPr>
          <p:nvPr>
            <p:ph type="ftr" sz="quarter" idx="11"/>
          </p:nvPr>
        </p:nvSpPr>
        <p:spPr/>
        <p:txBody>
          <a:bodyPr/>
          <a:lstStyle>
            <a:lvl1pPr>
              <a:defRPr/>
            </a:lvl1pPr>
          </a:lstStyle>
          <a:p>
            <a:endParaRPr kumimoji="1" lang="ja-JP" altLang="en-US"/>
          </a:p>
        </p:txBody>
      </p:sp>
      <p:sp>
        <p:nvSpPr>
          <p:cNvPr id="4" name="スライド番号プレースホルダー 3"/>
          <p:cNvSpPr>
            <a:spLocks noGrp="1"/>
          </p:cNvSpPr>
          <p:nvPr>
            <p:ph type="sldNum" sz="quarter" idx="12"/>
          </p:nvPr>
        </p:nvSpPr>
        <p:spPr/>
        <p:txBody>
          <a:bodyPr/>
          <a:lstStyle>
            <a:lvl1pPr>
              <a:defRPr/>
            </a:lvl1pPr>
          </a:lstStyle>
          <a:p>
            <a:fld id="{2F005EAB-5314-47E8-8888-CE567138AFEC}" type="slidenum">
              <a:rPr kumimoji="1" lang="ja-JP" altLang="en-US" smtClean="0"/>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40321" y="457200"/>
            <a:ext cx="3932767" cy="1600200"/>
          </a:xfrm>
        </p:spPr>
        <p:txBody>
          <a:bodyPr anchor="b"/>
          <a:lstStyle>
            <a:lvl1pPr>
              <a:defRPr sz="3200"/>
            </a:lvl1pPr>
          </a:lstStyle>
          <a:p>
            <a:r>
              <a:rPr lang="ja-JP" altLang="en-US"/>
              <a:t>マスター タイトルの書式設定</a:t>
            </a:r>
            <a:endParaRPr lang="ja-JP" altLang="en-US"/>
          </a:p>
        </p:txBody>
      </p:sp>
      <p:sp>
        <p:nvSpPr>
          <p:cNvPr id="3" name="コンテンツ プレースホルダー 2"/>
          <p:cNvSpPr>
            <a:spLocks noGrp="1"/>
          </p:cNvSpPr>
          <p:nvPr>
            <p:ph idx="1"/>
          </p:nvPr>
        </p:nvSpPr>
        <p:spPr>
          <a:xfrm>
            <a:off x="5183717" y="987430"/>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endParaRPr lang="ja-JP" altLang="en-US"/>
          </a:p>
          <a:p>
            <a:pPr lvl="1"/>
            <a:r>
              <a:rPr lang="ja-JP" altLang="en-US"/>
              <a:t>第 </a:t>
            </a:r>
            <a:r>
              <a:rPr lang="en-US" altLang="ja-JP"/>
              <a:t>2 </a:t>
            </a:r>
            <a:r>
              <a:rPr lang="ja-JP" altLang="en-US"/>
              <a:t>レベル</a:t>
            </a:r>
            <a:endParaRPr lang="ja-JP" altLang="en-US"/>
          </a:p>
          <a:p>
            <a:pPr lvl="2"/>
            <a:r>
              <a:rPr lang="ja-JP" altLang="en-US"/>
              <a:t>第 </a:t>
            </a:r>
            <a:r>
              <a:rPr lang="en-US" altLang="ja-JP"/>
              <a:t>3 </a:t>
            </a:r>
            <a:r>
              <a:rPr lang="ja-JP" altLang="en-US"/>
              <a:t>レベル</a:t>
            </a:r>
            <a:endParaRPr lang="ja-JP" altLang="en-US"/>
          </a:p>
          <a:p>
            <a:pPr lvl="3"/>
            <a:r>
              <a:rPr lang="ja-JP" altLang="en-US"/>
              <a:t>第 </a:t>
            </a:r>
            <a:r>
              <a:rPr lang="en-US" altLang="ja-JP"/>
              <a:t>4 </a:t>
            </a:r>
            <a:r>
              <a:rPr lang="ja-JP" altLang="en-US"/>
              <a:t>レベル</a:t>
            </a:r>
            <a:endParaRPr lang="ja-JP" altLang="en-US"/>
          </a:p>
          <a:p>
            <a:pPr lvl="4"/>
            <a:r>
              <a:rPr lang="ja-JP" altLang="en-US"/>
              <a:t>第 </a:t>
            </a:r>
            <a:r>
              <a:rPr lang="en-US" altLang="ja-JP"/>
              <a:t>5 </a:t>
            </a:r>
            <a:r>
              <a:rPr lang="ja-JP" altLang="en-US"/>
              <a:t>レベル</a:t>
            </a:r>
            <a:endParaRPr lang="ja-JP" altLang="en-US"/>
          </a:p>
        </p:txBody>
      </p:sp>
      <p:sp>
        <p:nvSpPr>
          <p:cNvPr id="4" name="テキスト プレースホルダー 3"/>
          <p:cNvSpPr>
            <a:spLocks noGrp="1"/>
          </p:cNvSpPr>
          <p:nvPr>
            <p:ph type="body" sz="half" idx="2"/>
          </p:nvPr>
        </p:nvSpPr>
        <p:spPr>
          <a:xfrm>
            <a:off x="840321"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endParaRPr lang="ja-JP" altLang="en-US"/>
          </a:p>
        </p:txBody>
      </p:sp>
      <p:sp>
        <p:nvSpPr>
          <p:cNvPr id="5" name="日付プレースホルダー 4"/>
          <p:cNvSpPr>
            <a:spLocks noGrp="1"/>
          </p:cNvSpPr>
          <p:nvPr>
            <p:ph type="dt" sz="half" idx="10"/>
          </p:nvPr>
        </p:nvSpPr>
        <p:spPr/>
        <p:txBody>
          <a:bodyPr/>
          <a:lstStyle>
            <a:lvl1pPr>
              <a:defRPr/>
            </a:lvl1pPr>
          </a:lstStyle>
          <a:p>
            <a:fld id="{94E20210-1E57-4E5C-BD7B-835100030A94}" type="datetime1">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ー 6"/>
          <p:cNvSpPr>
            <a:spLocks noGrp="1"/>
          </p:cNvSpPr>
          <p:nvPr>
            <p:ph type="sldNum" sz="quarter" idx="12"/>
          </p:nvPr>
        </p:nvSpPr>
        <p:spPr/>
        <p:txBody>
          <a:bodyPr/>
          <a:lstStyle>
            <a:lvl1pPr>
              <a:defRPr/>
            </a:lvl1pPr>
          </a:lstStyle>
          <a:p>
            <a:fld id="{2F005EAB-5314-47E8-8888-CE567138AFEC}" type="slidenum">
              <a:rPr kumimoji="1" lang="ja-JP" altLang="en-US" smtClean="0"/>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40321" y="457200"/>
            <a:ext cx="3932767" cy="1600200"/>
          </a:xfrm>
        </p:spPr>
        <p:txBody>
          <a:bodyPr anchor="b"/>
          <a:lstStyle>
            <a:lvl1pPr>
              <a:defRPr sz="3200"/>
            </a:lvl1pPr>
          </a:lstStyle>
          <a:p>
            <a:r>
              <a:rPr lang="ja-JP" altLang="en-US"/>
              <a:t>マスター タイトルの書式設定</a:t>
            </a:r>
            <a:endParaRPr lang="ja-JP" altLang="en-US"/>
          </a:p>
        </p:txBody>
      </p:sp>
      <p:sp>
        <p:nvSpPr>
          <p:cNvPr id="3" name="図プレースホルダー 2"/>
          <p:cNvSpPr>
            <a:spLocks noGrp="1"/>
          </p:cNvSpPr>
          <p:nvPr>
            <p:ph type="pic" idx="1" hasCustomPrompt="1"/>
          </p:nvPr>
        </p:nvSpPr>
        <p:spPr>
          <a:xfrm>
            <a:off x="5183717" y="987430"/>
            <a:ext cx="6172201"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ja-JP" altLang="en-US"/>
          </a:p>
        </p:txBody>
      </p:sp>
      <p:sp>
        <p:nvSpPr>
          <p:cNvPr id="4" name="テキスト プレースホルダー 3"/>
          <p:cNvSpPr>
            <a:spLocks noGrp="1"/>
          </p:cNvSpPr>
          <p:nvPr>
            <p:ph type="body" sz="half" idx="2"/>
          </p:nvPr>
        </p:nvSpPr>
        <p:spPr>
          <a:xfrm>
            <a:off x="840321"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endParaRPr lang="ja-JP" altLang="en-US"/>
          </a:p>
        </p:txBody>
      </p:sp>
      <p:sp>
        <p:nvSpPr>
          <p:cNvPr id="5" name="日付プレースホルダー 4"/>
          <p:cNvSpPr>
            <a:spLocks noGrp="1"/>
          </p:cNvSpPr>
          <p:nvPr>
            <p:ph type="dt" sz="half" idx="10"/>
          </p:nvPr>
        </p:nvSpPr>
        <p:spPr/>
        <p:txBody>
          <a:bodyPr/>
          <a:lstStyle>
            <a:lvl1pPr>
              <a:defRPr/>
            </a:lvl1pPr>
          </a:lstStyle>
          <a:p>
            <a:fld id="{5896B1FB-A16C-49EE-9F17-B84BB1518672}" type="datetime1">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ー 6"/>
          <p:cNvSpPr>
            <a:spLocks noGrp="1"/>
          </p:cNvSpPr>
          <p:nvPr>
            <p:ph type="sldNum" sz="quarter" idx="12"/>
          </p:nvPr>
        </p:nvSpPr>
        <p:spPr/>
        <p:txBody>
          <a:bodyPr/>
          <a:lstStyle>
            <a:lvl1pPr>
              <a:defRPr/>
            </a:lvl1pPr>
          </a:lstStyle>
          <a:p>
            <a:fld id="{2F005EAB-5314-47E8-8888-CE567138AFEC}" type="slidenum">
              <a:rPr kumimoji="1" lang="ja-JP" altLang="en-US" smtClean="0"/>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図 4" descr="おの, ベクトル グラフィックス が含まれている画像&#10;&#10;高い精度で生成された説明"/>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862000" y="6423935"/>
            <a:ext cx="454533" cy="354395"/>
          </a:xfrm>
          <a:prstGeom prst="rect">
            <a:avLst/>
          </a:prstGeom>
        </p:spPr>
      </p:pic>
      <p:sp>
        <p:nvSpPr>
          <p:cNvPr id="1035" name="Rectangle 11"/>
          <p:cNvSpPr>
            <a:spLocks noChangeArrowheads="1"/>
          </p:cNvSpPr>
          <p:nvPr/>
        </p:nvSpPr>
        <p:spPr bwMode="auto">
          <a:xfrm>
            <a:off x="0" y="0"/>
            <a:ext cx="12192000" cy="762000"/>
          </a:xfrm>
          <a:prstGeom prst="rect">
            <a:avLst/>
          </a:prstGeom>
          <a:solidFill>
            <a:schemeClr val="accent1">
              <a:lumMod val="20000"/>
              <a:lumOff val="80000"/>
            </a:schemeClr>
          </a:solidFill>
          <a:ln>
            <a:noFill/>
          </a:ln>
          <a:effectLst/>
        </p:spPr>
        <p:txBody>
          <a:bodyPr wrap="none" anchor="ctr"/>
          <a:lstStyle/>
          <a:p>
            <a:endParaRPr lang="ja-JP" altLang="en-US" sz="2000" dirty="0">
              <a:latin typeface="Meiryo" panose="020B0604030504040204" pitchFamily="50" charset="-128"/>
              <a:ea typeface="Meiryo" panose="020B0604030504040204" pitchFamily="50" charset="-128"/>
            </a:endParaRPr>
          </a:p>
        </p:txBody>
      </p:sp>
      <p:sp>
        <p:nvSpPr>
          <p:cNvPr id="1026" name="Rectangle 2"/>
          <p:cNvSpPr>
            <a:spLocks noGrp="1" noChangeArrowheads="1"/>
          </p:cNvSpPr>
          <p:nvPr>
            <p:ph type="title"/>
          </p:nvPr>
        </p:nvSpPr>
        <p:spPr bwMode="auto">
          <a:xfrm>
            <a:off x="406400" y="0"/>
            <a:ext cx="11785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ja-JP" altLang="en-US" dirty="0"/>
              <a:t>マスタ タイトルの書式設定</a:t>
            </a:r>
            <a:endParaRPr lang="ja-JP" altLang="en-US" dirty="0"/>
          </a:p>
        </p:txBody>
      </p:sp>
      <p:sp>
        <p:nvSpPr>
          <p:cNvPr id="1027" name="Rectangle 3"/>
          <p:cNvSpPr>
            <a:spLocks noGrp="1" noChangeArrowheads="1"/>
          </p:cNvSpPr>
          <p:nvPr>
            <p:ph type="body" idx="1"/>
          </p:nvPr>
        </p:nvSpPr>
        <p:spPr bwMode="auto">
          <a:xfrm>
            <a:off x="508000" y="914400"/>
            <a:ext cx="11277600" cy="4458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ja-JP" altLang="en-US" dirty="0"/>
              <a:t>マスタ テキストの書式設定</a:t>
            </a:r>
            <a:endParaRPr lang="ja-JP" altLang="en-US" dirty="0"/>
          </a:p>
          <a:p>
            <a:pPr lvl="1"/>
            <a:r>
              <a:rPr lang="ja-JP" altLang="en-US" dirty="0"/>
              <a:t>第 </a:t>
            </a:r>
            <a:r>
              <a:rPr lang="en-US" altLang="ja-JP" dirty="0"/>
              <a:t>2 </a:t>
            </a:r>
            <a:r>
              <a:rPr lang="ja-JP" altLang="en-US" dirty="0"/>
              <a:t>レベル</a:t>
            </a:r>
            <a:endParaRPr lang="ja-JP" altLang="en-US" dirty="0"/>
          </a:p>
          <a:p>
            <a:pPr lvl="2"/>
            <a:r>
              <a:rPr lang="ja-JP" altLang="en-US" dirty="0"/>
              <a:t>第 </a:t>
            </a:r>
            <a:r>
              <a:rPr lang="en-US" altLang="ja-JP" dirty="0"/>
              <a:t>3 </a:t>
            </a:r>
            <a:r>
              <a:rPr lang="ja-JP" altLang="en-US" dirty="0"/>
              <a:t>レベル</a:t>
            </a:r>
            <a:endParaRPr lang="ja-JP" altLang="en-US" dirty="0"/>
          </a:p>
          <a:p>
            <a:pPr lvl="3"/>
            <a:r>
              <a:rPr lang="ja-JP" altLang="en-US" dirty="0"/>
              <a:t>第 </a:t>
            </a:r>
            <a:r>
              <a:rPr lang="en-US" altLang="ja-JP" dirty="0"/>
              <a:t>4 </a:t>
            </a:r>
            <a:r>
              <a:rPr lang="ja-JP" altLang="en-US" dirty="0"/>
              <a:t>レベル</a:t>
            </a:r>
            <a:endParaRPr lang="ja-JP" altLang="en-US" dirty="0"/>
          </a:p>
          <a:p>
            <a:pPr lvl="4"/>
            <a:r>
              <a:rPr lang="ja-JP" altLang="en-US" dirty="0"/>
              <a:t>第 </a:t>
            </a:r>
            <a:r>
              <a:rPr lang="en-US" altLang="ja-JP" dirty="0"/>
              <a:t>5 </a:t>
            </a:r>
            <a:r>
              <a:rPr lang="ja-JP" altLang="en-US" dirty="0"/>
              <a:t>レベル</a:t>
            </a:r>
            <a:endParaRPr lang="ja-JP" altLang="en-US" dirty="0"/>
          </a:p>
        </p:txBody>
      </p:sp>
      <p:sp>
        <p:nvSpPr>
          <p:cNvPr id="1028" name="Rectangle 4"/>
          <p:cNvSpPr>
            <a:spLocks noGrp="1" noChangeArrowheads="1"/>
          </p:cNvSpPr>
          <p:nvPr>
            <p:ph type="dt" sz="half" idx="2"/>
          </p:nvPr>
        </p:nvSpPr>
        <p:spPr bwMode="auto">
          <a:xfrm>
            <a:off x="79771" y="6543706"/>
            <a:ext cx="2540000" cy="318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AB5D83BD-4A0E-40CB-9666-BD8123E2C699}" type="datetime1">
              <a:rPr kumimoji="1" lang="ja-JP" altLang="en-US" smtClean="0"/>
            </a:fld>
            <a:endParaRPr kumimoji="1" lang="ja-JP" altLang="en-US"/>
          </a:p>
        </p:txBody>
      </p:sp>
      <p:sp>
        <p:nvSpPr>
          <p:cNvPr id="1029" name="Rectangle 5"/>
          <p:cNvSpPr>
            <a:spLocks noGrp="1" noChangeArrowheads="1"/>
          </p:cNvSpPr>
          <p:nvPr>
            <p:ph type="ftr" sz="quarter" idx="3"/>
          </p:nvPr>
        </p:nvSpPr>
        <p:spPr bwMode="auto">
          <a:xfrm>
            <a:off x="2746913" y="6543704"/>
            <a:ext cx="3860800" cy="31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kumimoji="1" lang="ja-JP" altLang="en-US"/>
          </a:p>
        </p:txBody>
      </p:sp>
      <p:pic>
        <p:nvPicPr>
          <p:cNvPr id="1032" name="Picture 8" descr="C:\Documents and Settings\お腹大きい中里\デスクトップ\TMUfont.gif"/>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421846" y="6652531"/>
            <a:ext cx="4165600" cy="109538"/>
          </a:xfrm>
          <a:prstGeom prst="rect">
            <a:avLst/>
          </a:prstGeom>
          <a:noFill/>
          <a:extLst>
            <a:ext uri="{909E8E84-426E-40DD-AFC4-6F175D3DCCD1}">
              <a14:hiddenFill xmlns:a14="http://schemas.microsoft.com/office/drawing/2010/main">
                <a:solidFill>
                  <a:srgbClr val="FFFFFF"/>
                </a:solidFill>
              </a14:hiddenFill>
            </a:ext>
          </a:extLst>
        </p:spPr>
      </p:pic>
      <p:sp>
        <p:nvSpPr>
          <p:cNvPr id="1030" name="Rectangle 6"/>
          <p:cNvSpPr>
            <a:spLocks noGrp="1" noChangeArrowheads="1"/>
          </p:cNvSpPr>
          <p:nvPr>
            <p:ph type="sldNum" sz="quarter" idx="4"/>
          </p:nvPr>
        </p:nvSpPr>
        <p:spPr bwMode="auto">
          <a:xfrm>
            <a:off x="11097042" y="6506289"/>
            <a:ext cx="1016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solidFill>
                  <a:srgbClr val="002060"/>
                </a:solidFill>
                <a:effectLst>
                  <a:outerShdw blurRad="38100" dist="38100" dir="2700000" algn="tl">
                    <a:srgbClr val="C0C0C0"/>
                  </a:outerShdw>
                </a:effectLst>
              </a:defRPr>
            </a:lvl1pPr>
          </a:lstStyle>
          <a:p>
            <a:fld id="{2F005EAB-5314-47E8-8888-CE567138AFEC}" type="slidenum">
              <a:rPr kumimoji="1" lang="ja-JP" altLang="en-US" smtClean="0"/>
            </a:fld>
            <a:endParaRPr kumimoji="1" lang="ja-JP" altLang="en-US"/>
          </a:p>
        </p:txBody>
      </p:sp>
      <p:sp>
        <p:nvSpPr>
          <p:cNvPr id="1034" name="Text Box 10"/>
          <p:cNvSpPr txBox="1">
            <a:spLocks noChangeArrowheads="1"/>
          </p:cNvSpPr>
          <p:nvPr/>
        </p:nvSpPr>
        <p:spPr bwMode="auto">
          <a:xfrm>
            <a:off x="7294988" y="6423935"/>
            <a:ext cx="4470400" cy="245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1000" b="1" dirty="0">
                <a:latin typeface="黑体" panose="02010609060101010101" pitchFamily="49" charset="-122"/>
                <a:ea typeface="黑体" panose="02010609060101010101" pitchFamily="49" charset="-122"/>
              </a:rPr>
              <a:t>Yamaguchi Lab</a:t>
            </a:r>
            <a:endParaRPr lang="en-US" altLang="ja-JP" sz="1000" b="1" dirty="0">
              <a:latin typeface="黑体" panose="02010609060101010101" pitchFamily="49" charset="-122"/>
              <a:ea typeface="黑体" panose="02010609060101010101" pitchFamily="49" charset="-122"/>
            </a:endParaRPr>
          </a:p>
        </p:txBody>
      </p:sp>
      <p:sp>
        <p:nvSpPr>
          <p:cNvPr id="1036" name="Rectangle 12"/>
          <p:cNvSpPr>
            <a:spLocks noChangeArrowheads="1"/>
          </p:cNvSpPr>
          <p:nvPr/>
        </p:nvSpPr>
        <p:spPr bwMode="auto">
          <a:xfrm>
            <a:off x="0" y="0"/>
            <a:ext cx="304800" cy="762000"/>
          </a:xfrm>
          <a:prstGeom prst="rect">
            <a:avLst/>
          </a:prstGeom>
          <a:solidFill>
            <a:srgbClr val="719DD7"/>
          </a:solidFill>
          <a:ln>
            <a:noFill/>
          </a:ln>
          <a:effectLst/>
        </p:spPr>
        <p:txBody>
          <a:bodyPr wrap="none" anchor="ctr"/>
          <a:lstStyle/>
          <a:p>
            <a:endParaRPr lang="ja-JP" altLang="en-US" sz="20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1" fontAlgn="base" hangingPunct="1">
        <a:spcBef>
          <a:spcPct val="0"/>
        </a:spcBef>
        <a:spcAft>
          <a:spcPct val="0"/>
        </a:spcAft>
        <a:defRPr kumimoji="1" sz="3200" kern="1200">
          <a:solidFill>
            <a:schemeClr val="tx1"/>
          </a:solidFill>
          <a:latin typeface="Meiryo" panose="020B0604030504040204" pitchFamily="50" charset="-128"/>
          <a:ea typeface="Meiryo" panose="020B0604030504040204" pitchFamily="50" charset="-128"/>
          <a:cs typeface="Meiryo" panose="020B0604030504040204" pitchFamily="50" charset="-128"/>
        </a:defRPr>
      </a:lvl1pPr>
      <a:lvl2pPr algn="l" rtl="0" eaLnBrk="1" fontAlgn="base" hangingPunct="1">
        <a:spcBef>
          <a:spcPct val="0"/>
        </a:spcBef>
        <a:spcAft>
          <a:spcPct val="0"/>
        </a:spcAft>
        <a:defRPr kumimoji="1" sz="3200">
          <a:solidFill>
            <a:srgbClr val="46656C"/>
          </a:solidFill>
          <a:latin typeface="Arial Narrow" panose="020B0606020202030204" pitchFamily="34" charset="0"/>
          <a:ea typeface="MS PGothic" panose="020B0600070205080204" pitchFamily="50" charset="-128"/>
        </a:defRPr>
      </a:lvl2pPr>
      <a:lvl3pPr algn="l" rtl="0" eaLnBrk="1" fontAlgn="base" hangingPunct="1">
        <a:spcBef>
          <a:spcPct val="0"/>
        </a:spcBef>
        <a:spcAft>
          <a:spcPct val="0"/>
        </a:spcAft>
        <a:defRPr kumimoji="1" sz="3200">
          <a:solidFill>
            <a:srgbClr val="46656C"/>
          </a:solidFill>
          <a:latin typeface="Arial Narrow" panose="020B0606020202030204" pitchFamily="34" charset="0"/>
          <a:ea typeface="MS PGothic" panose="020B0600070205080204" pitchFamily="50" charset="-128"/>
        </a:defRPr>
      </a:lvl3pPr>
      <a:lvl4pPr algn="l" rtl="0" eaLnBrk="1" fontAlgn="base" hangingPunct="1">
        <a:spcBef>
          <a:spcPct val="0"/>
        </a:spcBef>
        <a:spcAft>
          <a:spcPct val="0"/>
        </a:spcAft>
        <a:defRPr kumimoji="1" sz="3200">
          <a:solidFill>
            <a:srgbClr val="46656C"/>
          </a:solidFill>
          <a:latin typeface="Arial Narrow" panose="020B0606020202030204" pitchFamily="34" charset="0"/>
          <a:ea typeface="MS PGothic" panose="020B0600070205080204" pitchFamily="50" charset="-128"/>
        </a:defRPr>
      </a:lvl4pPr>
      <a:lvl5pPr algn="l" rtl="0" eaLnBrk="1" fontAlgn="base" hangingPunct="1">
        <a:spcBef>
          <a:spcPct val="0"/>
        </a:spcBef>
        <a:spcAft>
          <a:spcPct val="0"/>
        </a:spcAft>
        <a:defRPr kumimoji="1" sz="3200">
          <a:solidFill>
            <a:srgbClr val="46656C"/>
          </a:solidFill>
          <a:latin typeface="Arial Narrow" panose="020B0606020202030204" pitchFamily="34" charset="0"/>
          <a:ea typeface="MS PGothic" panose="020B0600070205080204" pitchFamily="50" charset="-128"/>
        </a:defRPr>
      </a:lvl5pPr>
      <a:lvl6pPr marL="457200" algn="l" rtl="0" eaLnBrk="1" fontAlgn="base" hangingPunct="1">
        <a:spcBef>
          <a:spcPct val="0"/>
        </a:spcBef>
        <a:spcAft>
          <a:spcPct val="0"/>
        </a:spcAft>
        <a:defRPr kumimoji="1" sz="3200">
          <a:solidFill>
            <a:srgbClr val="46656C"/>
          </a:solidFill>
          <a:latin typeface="Arial Narrow" panose="020B0606020202030204" pitchFamily="34" charset="0"/>
          <a:ea typeface="MS PGothic" panose="020B0600070205080204" pitchFamily="50" charset="-128"/>
        </a:defRPr>
      </a:lvl6pPr>
      <a:lvl7pPr marL="914400" algn="l" rtl="0" eaLnBrk="1" fontAlgn="base" hangingPunct="1">
        <a:spcBef>
          <a:spcPct val="0"/>
        </a:spcBef>
        <a:spcAft>
          <a:spcPct val="0"/>
        </a:spcAft>
        <a:defRPr kumimoji="1" sz="3200">
          <a:solidFill>
            <a:srgbClr val="46656C"/>
          </a:solidFill>
          <a:latin typeface="Arial Narrow" panose="020B0606020202030204" pitchFamily="34" charset="0"/>
          <a:ea typeface="MS PGothic" panose="020B0600070205080204" pitchFamily="50" charset="-128"/>
        </a:defRPr>
      </a:lvl7pPr>
      <a:lvl8pPr marL="1371600" algn="l" rtl="0" eaLnBrk="1" fontAlgn="base" hangingPunct="1">
        <a:spcBef>
          <a:spcPct val="0"/>
        </a:spcBef>
        <a:spcAft>
          <a:spcPct val="0"/>
        </a:spcAft>
        <a:defRPr kumimoji="1" sz="3200">
          <a:solidFill>
            <a:srgbClr val="46656C"/>
          </a:solidFill>
          <a:latin typeface="Arial Narrow" panose="020B0606020202030204" pitchFamily="34" charset="0"/>
          <a:ea typeface="MS PGothic" panose="020B0600070205080204" pitchFamily="50" charset="-128"/>
        </a:defRPr>
      </a:lvl8pPr>
      <a:lvl9pPr marL="1828800" algn="l" rtl="0" eaLnBrk="1" fontAlgn="base" hangingPunct="1">
        <a:spcBef>
          <a:spcPct val="0"/>
        </a:spcBef>
        <a:spcAft>
          <a:spcPct val="0"/>
        </a:spcAft>
        <a:defRPr kumimoji="1" sz="3200">
          <a:solidFill>
            <a:srgbClr val="46656C"/>
          </a:solidFill>
          <a:latin typeface="Arial Narrow" panose="020B0606020202030204" pitchFamily="34" charset="0"/>
          <a:ea typeface="MS PGothic" panose="020B0600070205080204" pitchFamily="50" charset="-128"/>
        </a:defRPr>
      </a:lvl9pPr>
    </p:titleStyle>
    <p:bodyStyle>
      <a:lvl1pPr marL="342900" indent="-342900" algn="l" rtl="0" eaLnBrk="1" fontAlgn="base" hangingPunct="1">
        <a:spcBef>
          <a:spcPct val="20000"/>
        </a:spcBef>
        <a:spcAft>
          <a:spcPct val="0"/>
        </a:spcAft>
        <a:buChar char="•"/>
        <a:defRPr kumimoji="1" sz="2400" kern="1200">
          <a:solidFill>
            <a:schemeClr val="tx1"/>
          </a:solidFill>
          <a:latin typeface="Meiryo" panose="020B0604030504040204" pitchFamily="50" charset="-128"/>
          <a:ea typeface="Meiryo" panose="020B0604030504040204" pitchFamily="50" charset="-128"/>
          <a:cs typeface="+mn-cs"/>
        </a:defRPr>
      </a:lvl1pPr>
      <a:lvl2pPr marL="742950" indent="-285750" algn="l" rtl="0" eaLnBrk="1" fontAlgn="base" hangingPunct="1">
        <a:spcBef>
          <a:spcPct val="20000"/>
        </a:spcBef>
        <a:spcAft>
          <a:spcPct val="0"/>
        </a:spcAft>
        <a:buChar char="–"/>
        <a:defRPr kumimoji="1" sz="2000" kern="1200">
          <a:solidFill>
            <a:schemeClr val="tx1"/>
          </a:solidFill>
          <a:latin typeface="Meiryo" panose="020B0604030504040204" pitchFamily="50" charset="-128"/>
          <a:ea typeface="Meiryo" panose="020B0604030504040204" pitchFamily="50" charset="-128"/>
          <a:cs typeface="+mn-cs"/>
        </a:defRPr>
      </a:lvl2pPr>
      <a:lvl3pPr marL="1143000" indent="-228600" algn="l" rtl="0" eaLnBrk="1" fontAlgn="base" hangingPunct="1">
        <a:spcBef>
          <a:spcPct val="20000"/>
        </a:spcBef>
        <a:spcAft>
          <a:spcPct val="0"/>
        </a:spcAft>
        <a:buChar char="•"/>
        <a:defRPr kumimoji="1" sz="1800" kern="1200">
          <a:solidFill>
            <a:schemeClr val="tx1"/>
          </a:solidFill>
          <a:latin typeface="Meiryo" panose="020B0604030504040204" pitchFamily="50" charset="-128"/>
          <a:ea typeface="Meiryo" panose="020B0604030504040204" pitchFamily="50" charset="-128"/>
          <a:cs typeface="+mn-cs"/>
        </a:defRPr>
      </a:lvl3pPr>
      <a:lvl4pPr marL="1600200" indent="-228600" algn="l" rtl="0" eaLnBrk="1" fontAlgn="base" hangingPunct="1">
        <a:spcBef>
          <a:spcPct val="20000"/>
        </a:spcBef>
        <a:spcAft>
          <a:spcPct val="0"/>
        </a:spcAft>
        <a:buChar char="–"/>
        <a:defRPr kumimoji="1" sz="1600" kern="1200">
          <a:solidFill>
            <a:schemeClr val="tx1"/>
          </a:solidFill>
          <a:latin typeface="Meiryo" panose="020B0604030504040204" pitchFamily="50" charset="-128"/>
          <a:ea typeface="Meiryo" panose="020B0604030504040204" pitchFamily="50" charset="-128"/>
          <a:cs typeface="+mn-cs"/>
        </a:defRPr>
      </a:lvl4pPr>
      <a:lvl5pPr marL="2057400" indent="-228600" algn="l" rtl="0" eaLnBrk="1" fontAlgn="base" hangingPunct="1">
        <a:spcBef>
          <a:spcPct val="20000"/>
        </a:spcBef>
        <a:spcAft>
          <a:spcPct val="0"/>
        </a:spcAft>
        <a:buChar char="»"/>
        <a:defRPr kumimoji="1" sz="1600" kern="1200">
          <a:solidFill>
            <a:schemeClr val="tx1"/>
          </a:solidFill>
          <a:latin typeface="Meiryo" panose="020B0604030504040204" pitchFamily="50" charset="-128"/>
          <a:ea typeface="Meiryo"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20850" y="1572895"/>
            <a:ext cx="8781415" cy="1209040"/>
          </a:xfrm>
        </p:spPr>
        <p:txBody>
          <a:bodyPr/>
          <a:lstStyle/>
          <a:p>
            <a:r>
              <a:rPr lang="en-US" altLang="ja-JP" dirty="0">
                <a:solidFill>
                  <a:srgbClr val="000000"/>
                </a:solidFill>
                <a:latin typeface="Arial" panose="020B0604020202020204"/>
                <a:cs typeface="Arial" panose="020B0604020202020204"/>
              </a:rPr>
              <a:t> Sensor fusion-based group-level emotion</a:t>
            </a:r>
            <a:br>
              <a:rPr lang="en-US" altLang="ja-JP" dirty="0">
                <a:solidFill>
                  <a:srgbClr val="000000"/>
                </a:solidFill>
                <a:latin typeface="Arial" panose="020B0604020202020204"/>
                <a:cs typeface="Arial" panose="020B0604020202020204"/>
              </a:rPr>
            </a:br>
            <a:r>
              <a:rPr lang="en-US" altLang="ja-JP" dirty="0">
                <a:solidFill>
                  <a:srgbClr val="000000"/>
                </a:solidFill>
                <a:latin typeface="Arial" panose="020B0604020202020204"/>
                <a:cs typeface="Arial" panose="020B0604020202020204"/>
              </a:rPr>
              <a:t>     recognition using Machine Learning</a:t>
            </a:r>
            <a:endParaRPr lang="en-US" altLang="ja-JP" dirty="0">
              <a:solidFill>
                <a:srgbClr val="000000"/>
              </a:solidFill>
              <a:latin typeface="Arial" panose="020B0604020202020204"/>
              <a:cs typeface="Arial" panose="020B0604020202020204"/>
            </a:endParaRPr>
          </a:p>
        </p:txBody>
      </p:sp>
      <p:sp>
        <p:nvSpPr>
          <p:cNvPr id="3" name="副标题 2"/>
          <p:cNvSpPr>
            <a:spLocks noGrp="1"/>
          </p:cNvSpPr>
          <p:nvPr>
            <p:ph type="subTitle" idx="1"/>
          </p:nvPr>
        </p:nvSpPr>
        <p:spPr>
          <a:xfrm>
            <a:off x="4114800" y="4185210"/>
            <a:ext cx="6934200" cy="1676401"/>
          </a:xfrm>
        </p:spPr>
        <p:txBody>
          <a:bodyPr anchor="b"/>
          <a:lstStyle/>
          <a:p>
            <a:pPr lvl="0"/>
            <a:r>
              <a:rPr lang="en-US" altLang="ja-JP" sz="2400" dirty="0">
                <a:latin typeface="+mn-ea"/>
              </a:rPr>
              <a:t>@</a:t>
            </a:r>
            <a:r>
              <a:rPr lang="ja-JP" altLang="en-US" sz="2400" dirty="0">
                <a:latin typeface="+mn-ea"/>
              </a:rPr>
              <a:t>問題点</a:t>
            </a:r>
            <a:endParaRPr lang="en-US" altLang="ja-JP" sz="2400" dirty="0">
              <a:latin typeface="+mn-ea"/>
            </a:endParaRPr>
          </a:p>
          <a:p>
            <a:r>
              <a:rPr lang="en-US" altLang="ja-JP" sz="2400" dirty="0">
                <a:latin typeface="+mn-ea"/>
              </a:rPr>
              <a:t>M1</a:t>
            </a:r>
            <a:r>
              <a:rPr lang="zh-CN" altLang="en-US" sz="2400" dirty="0">
                <a:latin typeface="+mn-ea"/>
              </a:rPr>
              <a:t> </a:t>
            </a:r>
            <a:r>
              <a:rPr lang="ja-JP" altLang="en-US" sz="2400">
                <a:latin typeface="+mn-ea"/>
              </a:rPr>
              <a:t>劉浥</a:t>
            </a:r>
            <a:r>
              <a:rPr lang="en-US" altLang="ja-JP" sz="2400" dirty="0">
                <a:latin typeface="+mn-ea"/>
              </a:rPr>
              <a:t>(21860638)</a:t>
            </a:r>
            <a:r>
              <a:rPr lang="ja-JP" altLang="en-US" sz="2400">
                <a:latin typeface="+mn-ea"/>
              </a:rPr>
              <a:t> </a:t>
            </a:r>
            <a:endParaRPr lang="en-US" altLang="ja-JP" sz="2400" dirty="0">
              <a:latin typeface="+mn-ea"/>
            </a:endParaRPr>
          </a:p>
          <a:p>
            <a:r>
              <a:rPr lang="ja-JP" altLang="en-US" sz="2400">
                <a:latin typeface="+mn-ea"/>
              </a:rPr>
              <a:t>情報科学域</a:t>
            </a:r>
            <a:endParaRPr lang="en-US" altLang="ja-JP" sz="2400" dirty="0">
              <a:latin typeface="+mn-ea"/>
            </a:endParaRPr>
          </a:p>
          <a:p>
            <a:r>
              <a:rPr lang="ja-JP" altLang="en-US" sz="2400"/>
              <a:t>指導教員　山口亨</a:t>
            </a:r>
            <a:endParaRPr lang="en-US" altLang="ja-JP" sz="2400" dirty="0">
              <a:latin typeface="+mn-ea"/>
            </a:endParaRPr>
          </a:p>
        </p:txBody>
      </p:sp>
      <p:sp>
        <p:nvSpPr>
          <p:cNvPr id="4" name="灯片编号占位符 3"/>
          <p:cNvSpPr>
            <a:spLocks noGrp="1"/>
          </p:cNvSpPr>
          <p:nvPr>
            <p:ph type="sldNum" sz="quarter" idx="4"/>
          </p:nvPr>
        </p:nvSpPr>
        <p:spPr/>
        <p:txBody>
          <a:bodyPr/>
          <a:lstStyle/>
          <a:p>
            <a:fld id="{2F005EAB-5314-47E8-8888-CE567138AFEC}" type="slidenum">
              <a:rPr kumimoji="1" lang="ja-JP" altLang="en-US" smtClean="0"/>
            </a:fld>
            <a:endParaRPr kumimoji="1" lang="ja-JP"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r>
              <a:rPr lang="en-US" altLang="zh-CN" dirty="0"/>
              <a:t>Issues</a:t>
            </a:r>
            <a:endParaRPr lang="en-US" altLang="zh-CN" dirty="0"/>
          </a:p>
        </p:txBody>
      </p:sp>
      <p:sp>
        <p:nvSpPr>
          <p:cNvPr id="4" name="灯片编号占位符 3"/>
          <p:cNvSpPr>
            <a:spLocks noGrp="1"/>
          </p:cNvSpPr>
          <p:nvPr>
            <p:ph type="sldNum" sz="quarter" idx="12"/>
          </p:nvPr>
        </p:nvSpPr>
        <p:spPr>
          <a:xfrm>
            <a:off x="10159347" y="6506289"/>
            <a:ext cx="825500" cy="228600"/>
          </a:xfrm>
        </p:spPr>
        <p:txBody>
          <a:bodyPr/>
          <a:lstStyle/>
          <a:p>
            <a:fld id="{2F005EAB-5314-47E8-8888-CE567138AFEC}" type="slidenum">
              <a:rPr kumimoji="1" lang="ja-JP" altLang="en-US" smtClean="0"/>
            </a:fld>
            <a:endParaRPr kumimoji="1" lang="ja-JP" altLang="en-US"/>
          </a:p>
        </p:txBody>
      </p:sp>
      <p:sp>
        <p:nvSpPr>
          <p:cNvPr id="3" name="Text Box 2"/>
          <p:cNvSpPr txBox="1"/>
          <p:nvPr/>
        </p:nvSpPr>
        <p:spPr>
          <a:xfrm>
            <a:off x="996315" y="1177290"/>
            <a:ext cx="10529570" cy="5231130"/>
          </a:xfrm>
          <a:prstGeom prst="rect">
            <a:avLst/>
          </a:prstGeom>
          <a:noFill/>
        </p:spPr>
        <p:txBody>
          <a:bodyPr wrap="square" rtlCol="0" anchor="t">
            <a:spAutoFit/>
          </a:bodyPr>
          <a:p>
            <a:pPr algn="l"/>
            <a:r>
              <a:rPr lang="ja-JP" altLang="en-US" sz="2800" b="1">
                <a:latin typeface="Arial Bold" panose="020B0604020202090204" charset="0"/>
                <a:cs typeface="Arial Bold" panose="020B0604020202090204" charset="0"/>
                <a:sym typeface="+mn-ea"/>
              </a:rPr>
              <a:t>（</a:t>
            </a:r>
            <a:r>
              <a:rPr lang="en-US" altLang="ja-JP" sz="2800" b="1">
                <a:latin typeface="Arial Bold" panose="020B0604020202090204" charset="0"/>
                <a:cs typeface="Arial Bold" panose="020B0604020202090204" charset="0"/>
                <a:sym typeface="+mn-ea"/>
              </a:rPr>
              <a:t>1</a:t>
            </a:r>
            <a:r>
              <a:rPr lang="ja-JP" altLang="en-US" sz="2800" b="1">
                <a:latin typeface="Arial Bold" panose="020B0604020202090204" charset="0"/>
                <a:cs typeface="Arial Bold" panose="020B0604020202090204" charset="0"/>
                <a:sym typeface="+mn-ea"/>
              </a:rPr>
              <a:t>）</a:t>
            </a:r>
            <a:r>
              <a:rPr lang="en-US" altLang="ja-JP" sz="2800" b="1">
                <a:latin typeface="Arial Bold" panose="020B0604020202090204" charset="0"/>
                <a:cs typeface="Arial Bold" panose="020B0604020202090204" charset="0"/>
                <a:sym typeface="+mn-ea"/>
              </a:rPr>
              <a:t>T</a:t>
            </a:r>
            <a:r>
              <a:rPr lang="ja-JP" altLang="en-US" sz="2800" b="1">
                <a:latin typeface="Arial Bold" panose="020B0604020202090204" charset="0"/>
                <a:cs typeface="Arial Bold" panose="020B0604020202090204" charset="0"/>
                <a:sym typeface="+mn-ea"/>
              </a:rPr>
              <a:t>he amount of data </a:t>
            </a:r>
            <a:r>
              <a:rPr lang="en-US" altLang="ja-JP" sz="2800" b="1">
                <a:latin typeface="Arial Bold" panose="020B0604020202090204" charset="0"/>
                <a:cs typeface="Arial Bold" panose="020B0604020202090204" charset="0"/>
                <a:sym typeface="+mn-ea"/>
              </a:rPr>
              <a:t>is small,Dirty data exsits</a:t>
            </a:r>
            <a:endParaRPr lang="ja-JP" altLang="en-US" sz="2800" b="1">
              <a:latin typeface="Arial Bold" panose="020B0604020202090204" charset="0"/>
              <a:cs typeface="Arial Bold" panose="020B0604020202090204" charset="0"/>
              <a:sym typeface="+mn-ea"/>
            </a:endParaRPr>
          </a:p>
          <a:p>
            <a:pPr algn="l"/>
            <a:endParaRPr lang="ja-JP" altLang="en-US" sz="2800" b="1">
              <a:latin typeface="Arial Bold" panose="020B0604020202090204" charset="0"/>
              <a:cs typeface="Arial Bold" panose="020B0604020202090204" charset="0"/>
              <a:sym typeface="+mn-ea"/>
            </a:endParaRPr>
          </a:p>
          <a:p>
            <a:pPr algn="l"/>
            <a:endParaRPr lang="ja-JP" altLang="en-US" sz="2800" b="1">
              <a:latin typeface="Arial Bold" panose="020B0604020202090204" charset="0"/>
              <a:cs typeface="Arial Bold" panose="020B0604020202090204" charset="0"/>
              <a:sym typeface="+mn-ea"/>
            </a:endParaRPr>
          </a:p>
          <a:p>
            <a:pPr algn="l"/>
            <a:r>
              <a:rPr lang="ja-JP" altLang="en-US" sz="2800" b="1">
                <a:latin typeface="Arial Bold" panose="020B0604020202090204" charset="0"/>
                <a:cs typeface="Arial Bold" panose="020B0604020202090204" charset="0"/>
                <a:sym typeface="+mn-ea"/>
              </a:rPr>
              <a:t>（</a:t>
            </a:r>
            <a:r>
              <a:rPr lang="en-US" altLang="ja-JP" sz="2800" b="1">
                <a:latin typeface="Arial Bold" panose="020B0604020202090204" charset="0"/>
                <a:cs typeface="Arial Bold" panose="020B0604020202090204" charset="0"/>
                <a:sym typeface="+mn-ea"/>
              </a:rPr>
              <a:t>2</a:t>
            </a:r>
            <a:r>
              <a:rPr lang="ja-JP" altLang="en-US" sz="2800" b="1">
                <a:latin typeface="Arial Bold" panose="020B0604020202090204" charset="0"/>
                <a:cs typeface="Arial Bold" panose="020B0604020202090204" charset="0"/>
                <a:sym typeface="+mn-ea"/>
              </a:rPr>
              <a:t>）HRV seems to show individual differences</a:t>
            </a:r>
            <a:endParaRPr lang="ja-JP" altLang="en-US" sz="2800" b="1">
              <a:latin typeface="Arial Bold" panose="020B0604020202090204" charset="0"/>
              <a:cs typeface="Arial Bold" panose="020B0604020202090204" charset="0"/>
              <a:sym typeface="+mn-ea"/>
            </a:endParaRPr>
          </a:p>
          <a:p>
            <a:pPr algn="l"/>
            <a:endParaRPr lang="ja-JP" altLang="en-US" sz="2800" b="1">
              <a:latin typeface="Arial Bold" panose="020B0604020202090204" charset="0"/>
              <a:cs typeface="Arial Bold" panose="020B0604020202090204" charset="0"/>
              <a:sym typeface="+mn-ea"/>
            </a:endParaRPr>
          </a:p>
          <a:p>
            <a:pPr algn="l"/>
            <a:endParaRPr lang="ja-JP" altLang="en-US" sz="2800" b="1">
              <a:latin typeface="Arial Bold" panose="020B0604020202090204" charset="0"/>
              <a:cs typeface="Arial Bold" panose="020B0604020202090204" charset="0"/>
              <a:sym typeface="+mn-ea"/>
            </a:endParaRPr>
          </a:p>
          <a:p>
            <a:pPr algn="l"/>
            <a:r>
              <a:rPr lang="ja-JP" altLang="en-US" sz="2800" b="1">
                <a:latin typeface="Arial Bold" panose="020B0604020202090204" charset="0"/>
                <a:cs typeface="Arial Bold" panose="020B0604020202090204" charset="0"/>
                <a:sym typeface="+mn-ea"/>
              </a:rPr>
              <a:t>（</a:t>
            </a:r>
            <a:r>
              <a:rPr lang="en-US" altLang="ja-JP" sz="2800" b="1">
                <a:latin typeface="Arial Bold" panose="020B0604020202090204" charset="0"/>
                <a:cs typeface="Arial Bold" panose="020B0604020202090204" charset="0"/>
                <a:sym typeface="+mn-ea"/>
              </a:rPr>
              <a:t>3</a:t>
            </a:r>
            <a:r>
              <a:rPr lang="ja-JP" altLang="en-US" sz="2800" b="1">
                <a:latin typeface="Arial Bold" panose="020B0604020202090204" charset="0"/>
                <a:cs typeface="Arial Bold" panose="020B0604020202090204" charset="0"/>
                <a:sym typeface="+mn-ea"/>
              </a:rPr>
              <a:t>）</a:t>
            </a:r>
            <a:r>
              <a:rPr lang="en-US" altLang="ja-JP" sz="2800" b="1">
                <a:latin typeface="Arial Bold" panose="020B0604020202090204" charset="0"/>
                <a:cs typeface="Arial Bold" panose="020B0604020202090204" charset="0"/>
                <a:sym typeface="+mn-ea"/>
              </a:rPr>
              <a:t>Have a try to use CNN-SVM/CNN-LSTM/...</a:t>
            </a:r>
            <a:endParaRPr lang="en-US" altLang="ja-JP" sz="2800" b="1">
              <a:latin typeface="Arial Bold" panose="020B0604020202090204" charset="0"/>
              <a:cs typeface="Arial Bold" panose="020B0604020202090204" charset="0"/>
              <a:sym typeface="+mn-ea"/>
            </a:endParaRPr>
          </a:p>
          <a:p>
            <a:pPr algn="l"/>
            <a:endParaRPr lang="en-US" altLang="ja-JP" sz="2800" b="1">
              <a:latin typeface="Arial Bold" panose="020B0604020202090204" charset="0"/>
              <a:cs typeface="Arial Bold" panose="020B0604020202090204" charset="0"/>
              <a:sym typeface="+mn-ea"/>
            </a:endParaRPr>
          </a:p>
          <a:p>
            <a:pPr algn="l"/>
            <a:endParaRPr lang="en-US" altLang="ja-JP" sz="2800" b="1">
              <a:latin typeface="Arial Bold" panose="020B0604020202090204" charset="0"/>
              <a:cs typeface="Arial Bold" panose="020B0604020202090204" charset="0"/>
              <a:sym typeface="+mn-ea"/>
            </a:endParaRPr>
          </a:p>
          <a:p>
            <a:pPr algn="l"/>
            <a:r>
              <a:rPr lang="ja-JP" altLang="en-US" sz="2800" b="1">
                <a:latin typeface="Arial Bold" panose="020B0604020202090204" charset="0"/>
                <a:cs typeface="Arial Bold" panose="020B0604020202090204" charset="0"/>
                <a:sym typeface="+mn-ea"/>
              </a:rPr>
              <a:t>（</a:t>
            </a:r>
            <a:r>
              <a:rPr lang="en-US" altLang="ja-JP" sz="2800" b="1">
                <a:latin typeface="Arial Bold" panose="020B0604020202090204" charset="0"/>
                <a:cs typeface="Arial Bold" panose="020B0604020202090204" charset="0"/>
                <a:sym typeface="+mn-ea"/>
              </a:rPr>
              <a:t>4</a:t>
            </a:r>
            <a:r>
              <a:rPr lang="ja-JP" altLang="en-US" sz="2800" b="1">
                <a:latin typeface="Arial Bold" panose="020B0604020202090204" charset="0"/>
                <a:cs typeface="Arial Bold" panose="020B0604020202090204" charset="0"/>
                <a:sym typeface="+mn-ea"/>
              </a:rPr>
              <a:t>）</a:t>
            </a:r>
            <a:r>
              <a:rPr lang="en-US" altLang="ja-JP" sz="2800" b="1">
                <a:latin typeface="Arial Bold" panose="020B0604020202090204" charset="0"/>
                <a:cs typeface="Arial Bold" panose="020B0604020202090204" charset="0"/>
                <a:sym typeface="+mn-ea"/>
              </a:rPr>
              <a:t>Next A</a:t>
            </a:r>
            <a:r>
              <a:rPr lang="ja-JP" altLang="en-US" sz="2800" b="1">
                <a:latin typeface="Arial Bold" panose="020B0604020202090204" charset="0"/>
                <a:cs typeface="Arial Bold" panose="020B0604020202090204" charset="0"/>
                <a:sym typeface="+mn-ea"/>
              </a:rPr>
              <a:t>ttempt </a:t>
            </a:r>
            <a:r>
              <a:rPr lang="en-US" altLang="ja-JP" sz="2800" b="1">
                <a:latin typeface="Arial Bold" panose="020B0604020202090204" charset="0"/>
                <a:cs typeface="Arial Bold" panose="020B0604020202090204" charset="0"/>
                <a:sym typeface="+mn-ea"/>
              </a:rPr>
              <a:t>:Multi</a:t>
            </a:r>
            <a:r>
              <a:rPr sz="2800" b="1">
                <a:latin typeface="Arial Bold" panose="020B0604020202090204" charset="0"/>
                <a:cs typeface="Arial Bold" panose="020B0604020202090204" charset="0"/>
                <a:sym typeface="+mn-ea"/>
              </a:rPr>
              <a:t>-person experiments</a:t>
            </a:r>
            <a:r>
              <a:rPr lang="en-US" sz="2800" b="1">
                <a:latin typeface="Arial Bold" panose="020B0604020202090204" charset="0"/>
                <a:cs typeface="Arial Bold" panose="020B0604020202090204" charset="0"/>
                <a:sym typeface="+mn-ea"/>
              </a:rPr>
              <a:t>(Atmosphere)</a:t>
            </a:r>
            <a:endParaRPr sz="2200" b="1">
              <a:latin typeface="Arial Bold" panose="020B0604020202090204" charset="0"/>
              <a:cs typeface="Arial Bold" panose="020B0604020202090204" charset="0"/>
              <a:sym typeface="+mn-ea"/>
            </a:endParaRPr>
          </a:p>
          <a:p>
            <a:pPr algn="l"/>
            <a:endParaRPr lang="ja-JP" altLang="en-US">
              <a:solidFill>
                <a:schemeClr val="accent1"/>
              </a:solidFill>
              <a:sym typeface="+mn-ea"/>
            </a:endParaRPr>
          </a:p>
          <a:p>
            <a:pPr algn="l"/>
            <a:endParaRPr lang="ja-JP" altLang="en-US">
              <a:solidFill>
                <a:schemeClr val="accent1"/>
              </a:solidFill>
              <a:sym typeface="+mn-ea"/>
            </a:endParaRPr>
          </a:p>
          <a:p>
            <a:pPr algn="l"/>
            <a:endParaRPr lang="ja-JP" altLang="en-US">
              <a:solidFill>
                <a:schemeClr val="accent1"/>
              </a:solidFill>
              <a:sym typeface="+mn-ea"/>
            </a:endParaRPr>
          </a:p>
        </p:txBody>
      </p:sp>
      <p:sp>
        <p:nvSpPr>
          <p:cNvPr id="5" name="标题 1"/>
          <p:cNvSpPr>
            <a:spLocks noGrp="1"/>
          </p:cNvSpPr>
          <p:nvPr/>
        </p:nvSpPr>
        <p:spPr>
          <a:xfrm>
            <a:off x="1473200" y="0"/>
            <a:ext cx="9575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rtl="0" eaLnBrk="1" fontAlgn="base" hangingPunct="1">
              <a:spcBef>
                <a:spcPct val="0"/>
              </a:spcBef>
              <a:spcAft>
                <a:spcPct val="0"/>
              </a:spcAft>
              <a:defRPr kumimoji="1" sz="3200" kern="1200">
                <a:solidFill>
                  <a:schemeClr val="tx1"/>
                </a:solidFill>
                <a:latin typeface="Meiryo" panose="020B0604030504040204" pitchFamily="50" charset="-128"/>
                <a:ea typeface="Meiryo" panose="020B0604030504040204" pitchFamily="50" charset="-128"/>
                <a:cs typeface="Meiryo" panose="020B0604030504040204" pitchFamily="50" charset="-128"/>
              </a:defRPr>
            </a:lvl1pPr>
            <a:lvl2pPr algn="l" rtl="0" eaLnBrk="1" fontAlgn="base" hangingPunct="1">
              <a:spcBef>
                <a:spcPct val="0"/>
              </a:spcBef>
              <a:spcAft>
                <a:spcPct val="0"/>
              </a:spcAft>
              <a:defRPr kumimoji="1" sz="3200">
                <a:solidFill>
                  <a:srgbClr val="46656C"/>
                </a:solidFill>
                <a:latin typeface="Arial Narrow" panose="020B0606020202030204" pitchFamily="34" charset="0"/>
                <a:ea typeface="MS PGothic" panose="020B0600070205080204" pitchFamily="50" charset="-128"/>
              </a:defRPr>
            </a:lvl2pPr>
            <a:lvl3pPr algn="l" rtl="0" eaLnBrk="1" fontAlgn="base" hangingPunct="1">
              <a:spcBef>
                <a:spcPct val="0"/>
              </a:spcBef>
              <a:spcAft>
                <a:spcPct val="0"/>
              </a:spcAft>
              <a:defRPr kumimoji="1" sz="3200">
                <a:solidFill>
                  <a:srgbClr val="46656C"/>
                </a:solidFill>
                <a:latin typeface="Arial Narrow" panose="020B0606020202030204" pitchFamily="34" charset="0"/>
                <a:ea typeface="MS PGothic" panose="020B0600070205080204" pitchFamily="50" charset="-128"/>
              </a:defRPr>
            </a:lvl3pPr>
            <a:lvl4pPr algn="l" rtl="0" eaLnBrk="1" fontAlgn="base" hangingPunct="1">
              <a:spcBef>
                <a:spcPct val="0"/>
              </a:spcBef>
              <a:spcAft>
                <a:spcPct val="0"/>
              </a:spcAft>
              <a:defRPr kumimoji="1" sz="3200">
                <a:solidFill>
                  <a:srgbClr val="46656C"/>
                </a:solidFill>
                <a:latin typeface="Arial Narrow" panose="020B0606020202030204" pitchFamily="34" charset="0"/>
                <a:ea typeface="MS PGothic" panose="020B0600070205080204" pitchFamily="50" charset="-128"/>
              </a:defRPr>
            </a:lvl4pPr>
            <a:lvl5pPr algn="l" rtl="0" eaLnBrk="1" fontAlgn="base" hangingPunct="1">
              <a:spcBef>
                <a:spcPct val="0"/>
              </a:spcBef>
              <a:spcAft>
                <a:spcPct val="0"/>
              </a:spcAft>
              <a:defRPr kumimoji="1" sz="3200">
                <a:solidFill>
                  <a:srgbClr val="46656C"/>
                </a:solidFill>
                <a:latin typeface="Arial Narrow" panose="020B0606020202030204" pitchFamily="34" charset="0"/>
                <a:ea typeface="MS PGothic" panose="020B0600070205080204" pitchFamily="50" charset="-128"/>
              </a:defRPr>
            </a:lvl5pPr>
            <a:lvl6pPr marL="457200" algn="l" rtl="0" eaLnBrk="1" fontAlgn="base" hangingPunct="1">
              <a:spcBef>
                <a:spcPct val="0"/>
              </a:spcBef>
              <a:spcAft>
                <a:spcPct val="0"/>
              </a:spcAft>
              <a:defRPr kumimoji="1" sz="3200">
                <a:solidFill>
                  <a:srgbClr val="46656C"/>
                </a:solidFill>
                <a:latin typeface="Arial Narrow" panose="020B0606020202030204" pitchFamily="34" charset="0"/>
                <a:ea typeface="MS PGothic" panose="020B0600070205080204" pitchFamily="50" charset="-128"/>
              </a:defRPr>
            </a:lvl6pPr>
            <a:lvl7pPr marL="914400" algn="l" rtl="0" eaLnBrk="1" fontAlgn="base" hangingPunct="1">
              <a:spcBef>
                <a:spcPct val="0"/>
              </a:spcBef>
              <a:spcAft>
                <a:spcPct val="0"/>
              </a:spcAft>
              <a:defRPr kumimoji="1" sz="3200">
                <a:solidFill>
                  <a:srgbClr val="46656C"/>
                </a:solidFill>
                <a:latin typeface="Arial Narrow" panose="020B0606020202030204" pitchFamily="34" charset="0"/>
                <a:ea typeface="MS PGothic" panose="020B0600070205080204" pitchFamily="50" charset="-128"/>
              </a:defRPr>
            </a:lvl7pPr>
            <a:lvl8pPr marL="1371600" algn="l" rtl="0" eaLnBrk="1" fontAlgn="base" hangingPunct="1">
              <a:spcBef>
                <a:spcPct val="0"/>
              </a:spcBef>
              <a:spcAft>
                <a:spcPct val="0"/>
              </a:spcAft>
              <a:defRPr kumimoji="1" sz="3200">
                <a:solidFill>
                  <a:srgbClr val="46656C"/>
                </a:solidFill>
                <a:latin typeface="Arial Narrow" panose="020B0606020202030204" pitchFamily="34" charset="0"/>
                <a:ea typeface="MS PGothic" panose="020B0600070205080204" pitchFamily="50" charset="-128"/>
              </a:defRPr>
            </a:lvl8pPr>
            <a:lvl9pPr marL="1828800" algn="l" rtl="0" eaLnBrk="1" fontAlgn="base" hangingPunct="1">
              <a:spcBef>
                <a:spcPct val="0"/>
              </a:spcBef>
              <a:spcAft>
                <a:spcPct val="0"/>
              </a:spcAft>
              <a:defRPr kumimoji="1" sz="3200">
                <a:solidFill>
                  <a:srgbClr val="46656C"/>
                </a:solidFill>
                <a:latin typeface="Arial Narrow" panose="020B0606020202030204" pitchFamily="34" charset="0"/>
                <a:ea typeface="MS PGothic" panose="020B0600070205080204" pitchFamily="50" charset="-128"/>
              </a:defRPr>
            </a:lvl9pPr>
          </a:lstStyle>
          <a:p>
            <a:endParaRPr lang="en-US" altLang="zh-C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Reference</a:t>
            </a:r>
            <a:endParaRPr lang="en-US"/>
          </a:p>
        </p:txBody>
      </p:sp>
      <p:sp>
        <p:nvSpPr>
          <p:cNvPr id="3" name="Content Placeholder 2"/>
          <p:cNvSpPr>
            <a:spLocks noGrp="1"/>
          </p:cNvSpPr>
          <p:nvPr>
            <p:ph idx="1"/>
          </p:nvPr>
        </p:nvSpPr>
        <p:spPr>
          <a:xfrm>
            <a:off x="508000" y="914400"/>
            <a:ext cx="11277600" cy="5326380"/>
          </a:xfrm>
        </p:spPr>
        <p:txBody>
          <a:bodyPr/>
          <a:p>
            <a:r>
              <a:rPr lang="en-US" sz="1600">
                <a:sym typeface="+mn-ea"/>
              </a:rPr>
              <a:t>[1]Yuhei Ikeda, Ryota Horie, Midori Sugaya.Estimating Emotion with Biological Information for Robot Interaction[C].International Conference on Knowledge Based and Intelligent Information and Engineering Systems, KES2017, 6-8 September 2017, Marseille, France</a:t>
            </a:r>
            <a:endParaRPr lang="en-US" sz="1600">
              <a:sym typeface="+mn-ea"/>
            </a:endParaRPr>
          </a:p>
          <a:p>
            <a:endParaRPr lang="en-US" sz="1600"/>
          </a:p>
          <a:p>
            <a:r>
              <a:rPr lang="en-US" sz="1600"/>
              <a:t>[2]室内の人の動きや会話等をセンサーで感知し室内状況に合わせて壁や天井から光や音を発する「次世代ステルス空間」を開発https://www.dnp.co.jp/news/detail/1191077_1587.html</a:t>
            </a:r>
            <a:endParaRPr lang="en-US" sz="1600"/>
          </a:p>
          <a:p>
            <a:endParaRPr lang="en-US" sz="1600">
              <a:sym typeface="+mn-ea"/>
            </a:endParaRPr>
          </a:p>
          <a:p>
            <a:r>
              <a:rPr lang="en-US" sz="1600">
                <a:sym typeface="+mn-ea"/>
              </a:rPr>
              <a:t>[3]Marín-Morales, J., Higuera-Trujillo, J.L., Greco, A. et al. Affective computing in virtual reality: emotion recognition from brain and heartbeat dynamics using wearable sensors. Sci Rep 8, 13657 (2018). https://doi.org/10.1038/s41598-018-32063-4</a:t>
            </a:r>
            <a:endParaRPr lang="en-US" sz="1600">
              <a:sym typeface="+mn-ea"/>
            </a:endParaRPr>
          </a:p>
          <a:p>
            <a:endParaRPr lang="en-US" sz="1600">
              <a:sym typeface="+mn-ea"/>
            </a:endParaRPr>
          </a:p>
          <a:p>
            <a:r>
              <a:rPr lang="en-US" sz="1600">
                <a:sym typeface="+mn-ea"/>
              </a:rPr>
              <a:t>[4]Kaoru Toyoda, Yoshihiro Miyakoshi, Ryosuke Yamanishi, Shohei Kato, Dialogue Mood Estimation Focusing on Intervals of Utterance State, Transactions of the Japanese Society for Artificial Intelligence, 2012, Volume 27, Issue 2, Pages 16-21, Released January 13, 2012, Online ISSN 1346-8030, Print ISSN 1346-0714</a:t>
            </a:r>
            <a:endParaRPr lang="en-US" sz="1600">
              <a:sym typeface="+mn-ea"/>
            </a:endParaRPr>
          </a:p>
          <a:p>
            <a:endParaRPr lang="en-US" sz="1600">
              <a:sym typeface="+mn-ea"/>
            </a:endParaRPr>
          </a:p>
          <a:p>
            <a:r>
              <a:rPr lang="en-US" sz="1600">
                <a:sym typeface="+mn-ea"/>
              </a:rPr>
              <a:t>[5]T. Hasegawa and S. Kato, "Dialogue Mood Estimation from Speech Sounds Clusterized with Speakers' Personality Traits," 2019 IEEE 8th Global Conference on Consumer Electronics (GCCE), 2019, pp. 399-401, doi: 10.1109/GCCE46687.2019.9015238.</a:t>
            </a:r>
            <a:endParaRPr lang="en-US" sz="1600">
              <a:sym typeface="+mn-ea"/>
            </a:endParaRPr>
          </a:p>
          <a:p>
            <a:endParaRPr lang="en-US" sz="1400">
              <a:sym typeface="+mn-ea"/>
            </a:endParaRPr>
          </a:p>
          <a:p>
            <a:endParaRPr lang="en-US" sz="1400">
              <a:sym typeface="+mn-ea"/>
            </a:endParaRPr>
          </a:p>
          <a:p>
            <a:endParaRPr lang="en-US" sz="1400">
              <a:sym typeface="+mn-ea"/>
            </a:endParaRPr>
          </a:p>
          <a:p>
            <a:pPr marL="0" indent="0">
              <a:buNone/>
            </a:pPr>
            <a:endParaRPr lang="en-US" sz="1400"/>
          </a:p>
          <a:p>
            <a:endParaRPr lang="en-US" sz="1400"/>
          </a:p>
        </p:txBody>
      </p:sp>
      <p:sp>
        <p:nvSpPr>
          <p:cNvPr id="4" name="Slide Number Placeholder 3"/>
          <p:cNvSpPr>
            <a:spLocks noGrp="1"/>
          </p:cNvSpPr>
          <p:nvPr>
            <p:ph type="sldNum" sz="quarter" idx="12"/>
          </p:nvPr>
        </p:nvSpPr>
        <p:spPr/>
        <p:txBody>
          <a:bodyPr/>
          <a:p>
            <a:fld id="{2F005EAB-5314-47E8-8888-CE567138AFEC}" type="slidenum">
              <a:rPr kumimoji="1" lang="ja-JP" altLang="en-US" smtClean="0"/>
            </a:fld>
            <a:endParaRPr kumimoji="1" lang="ja-JP"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Reference</a:t>
            </a:r>
            <a:endParaRPr lang="en-US"/>
          </a:p>
        </p:txBody>
      </p:sp>
      <p:sp>
        <p:nvSpPr>
          <p:cNvPr id="3" name="Content Placeholder 2"/>
          <p:cNvSpPr>
            <a:spLocks noGrp="1"/>
          </p:cNvSpPr>
          <p:nvPr>
            <p:ph idx="1"/>
          </p:nvPr>
        </p:nvSpPr>
        <p:spPr>
          <a:xfrm>
            <a:off x="457200" y="1287780"/>
            <a:ext cx="11277600" cy="4458816"/>
          </a:xfrm>
        </p:spPr>
        <p:txBody>
          <a:bodyPr/>
          <a:p>
            <a:r>
              <a:rPr lang="en-US" sz="1600">
                <a:sym typeface="+mn-ea"/>
              </a:rPr>
              <a:t>[6]N S Suhaimi, J Teo and J Mountstephens, Emotional State Classification in Virtual Reality Using Wearable Electroencephalography, Materials Science and Engineering, Volume 341, International Conference on Applied Electronic and Engineering 2017 (ICAEE2017) 7–8 August 2017, Kuching, Sarawak, Malaysia</a:t>
            </a:r>
            <a:endParaRPr lang="en-US" sz="1600"/>
          </a:p>
          <a:p>
            <a:endParaRPr lang="en-US" sz="1600"/>
          </a:p>
          <a:p>
            <a:r>
              <a:rPr lang="en-US" sz="1600"/>
              <a:t>[7]Zhang, W.; Shu, L.; Xu, X.; Liao, D. Affective Virtual Reality System (AVRS): Design and Ratings of Affective</a:t>
            </a:r>
            <a:endParaRPr lang="en-US" sz="1600"/>
          </a:p>
          <a:p>
            <a:pPr marL="0" indent="0">
              <a:buNone/>
            </a:pPr>
            <a:r>
              <a:rPr lang="en-US" sz="1600"/>
              <a:t>      VR Scences. In Proceedings of the International Conference on Virtua lReality and Visualization, Zhengzhou,</a:t>
            </a:r>
            <a:endParaRPr lang="en-US" sz="1600"/>
          </a:p>
          <a:p>
            <a:pPr marL="0" indent="0">
              <a:buNone/>
            </a:pPr>
            <a:r>
              <a:rPr lang="en-US" sz="1600"/>
              <a:t>      China, 21–22 October 2017</a:t>
            </a:r>
            <a:endParaRPr lang="en-US" sz="1600"/>
          </a:p>
          <a:p>
            <a:pPr marL="0" indent="0">
              <a:buNone/>
            </a:pPr>
            <a:endParaRPr lang="en-US" sz="1600"/>
          </a:p>
          <a:p>
            <a:r>
              <a:rPr lang="en-US" sz="1600"/>
              <a:t>[8]長谷川 達也, 加藤 昇平, 話者の性格特性を考慮した対話音声からの対話雰囲気推定, 人工知能学会全国大会論文集, 2019, JSAI2019 巻, 第33回 (2019), セッションID 1O4-J-12-04, p. 1O4J1204</a:t>
            </a:r>
            <a:endParaRPr lang="en-US" sz="1600"/>
          </a:p>
        </p:txBody>
      </p:sp>
      <p:sp>
        <p:nvSpPr>
          <p:cNvPr id="4" name="Slide Number Placeholder 3"/>
          <p:cNvSpPr>
            <a:spLocks noGrp="1"/>
          </p:cNvSpPr>
          <p:nvPr>
            <p:ph type="sldNum" sz="quarter" idx="12"/>
          </p:nvPr>
        </p:nvSpPr>
        <p:spPr/>
        <p:txBody>
          <a:bodyPr/>
          <a:p>
            <a:fld id="{2F005EAB-5314-47E8-8888-CE567138AFEC}" type="slidenum">
              <a:rPr kumimoji="1" lang="ja-JP" altLang="en-US" smtClean="0"/>
            </a:fld>
            <a:endParaRPr kumimoji="1" lang="ja-JP"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Background</a:t>
            </a:r>
            <a:endParaRPr lang="en-US"/>
          </a:p>
        </p:txBody>
      </p:sp>
      <p:sp>
        <p:nvSpPr>
          <p:cNvPr id="4" name="Slide Number Placeholder 3"/>
          <p:cNvSpPr>
            <a:spLocks noGrp="1"/>
          </p:cNvSpPr>
          <p:nvPr>
            <p:ph type="sldNum" sz="quarter" idx="12"/>
          </p:nvPr>
        </p:nvSpPr>
        <p:spPr/>
        <p:txBody>
          <a:bodyPr/>
          <a:p>
            <a:fld id="{2F005EAB-5314-47E8-8888-CE567138AFEC}" type="slidenum">
              <a:rPr kumimoji="1" lang="ja-JP" altLang="en-US" smtClean="0"/>
            </a:fld>
            <a:endParaRPr kumimoji="1" lang="ja-JP" altLang="en-US"/>
          </a:p>
        </p:txBody>
      </p:sp>
      <p:sp>
        <p:nvSpPr>
          <p:cNvPr id="100" name="Text Box 99"/>
          <p:cNvSpPr txBox="1"/>
          <p:nvPr/>
        </p:nvSpPr>
        <p:spPr>
          <a:xfrm>
            <a:off x="406400" y="1406525"/>
            <a:ext cx="9374505" cy="1198880"/>
          </a:xfrm>
          <a:prstGeom prst="rect">
            <a:avLst/>
          </a:prstGeom>
          <a:noFill/>
          <a:ln w="9525">
            <a:noFill/>
          </a:ln>
        </p:spPr>
        <p:txBody>
          <a:bodyPr wrap="square">
            <a:spAutoFit/>
          </a:bodyPr>
          <a:p>
            <a:pPr marL="342900" indent="-342900" algn="l">
              <a:buFont typeface="Arial" panose="020B0604020202020204" pitchFamily="34" charset="0"/>
              <a:buChar char="•"/>
            </a:pPr>
            <a:r>
              <a:rPr kumimoji="1" lang="ja-JP" altLang="en-US" sz="2400" b="1">
                <a:latin typeface="Arial Bold" panose="020B0604020202090204" charset="0"/>
                <a:ea typeface="Meiryo" panose="020B0604030504040204" pitchFamily="50" charset="-128"/>
                <a:cs typeface="Arial Bold" panose="020B0604020202090204" charset="0"/>
              </a:rPr>
              <a:t>The era of the Metaverse is coming</a:t>
            </a:r>
            <a:endParaRPr kumimoji="1" lang="ja-JP" altLang="en-US" sz="2400" b="1">
              <a:latin typeface="Arial Bold" panose="020B0604020202090204" charset="0"/>
              <a:ea typeface="Meiryo" panose="020B0604030504040204" pitchFamily="50" charset="-128"/>
              <a:cs typeface="Arial Bold" panose="020B0604020202090204" charset="0"/>
            </a:endParaRPr>
          </a:p>
          <a:p>
            <a:pPr marL="342900" indent="-342900" algn="l">
              <a:buFont typeface="Arial" panose="020B0604020202020204" pitchFamily="34" charset="0"/>
              <a:buChar char="•"/>
            </a:pPr>
            <a:r>
              <a:rPr kumimoji="1" lang="ja-JP" altLang="en-US" sz="2400" b="1">
                <a:latin typeface="Arial Bold" panose="020B0604020202090204" charset="0"/>
                <a:ea typeface="Meiryo" panose="020B0604030504040204" pitchFamily="50" charset="-128"/>
                <a:cs typeface="Arial Bold" panose="020B0604020202090204" charset="0"/>
              </a:rPr>
              <a:t>Affective computing in the Virtual Reality</a:t>
            </a:r>
            <a:endParaRPr kumimoji="1" lang="ja-JP" altLang="en-US" sz="2000" b="1">
              <a:latin typeface="Arial Bold" panose="020B0604020202090204" charset="0"/>
              <a:ea typeface="Meiryo" panose="020B0604030504040204" pitchFamily="50" charset="-128"/>
              <a:cs typeface="Arial Bold" panose="020B0604020202090204" charset="0"/>
            </a:endParaRPr>
          </a:p>
          <a:p>
            <a:pPr indent="0" algn="l">
              <a:buFont typeface="Arial" panose="020B0604020202020204" pitchFamily="34" charset="0"/>
              <a:buNone/>
            </a:pPr>
            <a:r>
              <a:rPr lang="en-US" sz="2400">
                <a:solidFill>
                  <a:schemeClr val="accent1">
                    <a:lumMod val="60000"/>
                    <a:lumOff val="40000"/>
                  </a:schemeClr>
                </a:solidFill>
                <a:latin typeface="Arial Regular" panose="020B0604020202090204" charset="0"/>
                <a:cs typeface="Arial Regular" panose="020B0604020202090204" charset="0"/>
                <a:sym typeface="+mn-ea"/>
              </a:rPr>
              <a:t>→</a:t>
            </a:r>
            <a:r>
              <a:rPr lang="en-US" sz="2400" b="0">
                <a:solidFill>
                  <a:schemeClr val="accent1">
                    <a:lumMod val="60000"/>
                    <a:lumOff val="40000"/>
                  </a:schemeClr>
                </a:solidFill>
                <a:latin typeface="Arial Regular" panose="020B0604020202090204" charset="0"/>
                <a:cs typeface="Arial Regular" panose="020B0604020202090204" charset="0"/>
              </a:rPr>
              <a:t>Virtual </a:t>
            </a:r>
            <a:r>
              <a:rPr lang="en-US" sz="2400" b="0">
                <a:solidFill>
                  <a:schemeClr val="accent1">
                    <a:lumMod val="60000"/>
                    <a:lumOff val="40000"/>
                  </a:schemeClr>
                </a:solidFill>
                <a:latin typeface="Arial Regular" panose="020B0604020202090204" charset="0"/>
                <a:cs typeface="Arial Regular" panose="020B0604020202090204" charset="0"/>
              </a:rPr>
              <a:t>World/Virtual </a:t>
            </a:r>
            <a:r>
              <a:rPr lang="en-US" sz="2400" b="0">
                <a:solidFill>
                  <a:schemeClr val="accent1">
                    <a:lumMod val="60000"/>
                    <a:lumOff val="40000"/>
                  </a:schemeClr>
                </a:solidFill>
                <a:latin typeface="Arial Regular" panose="020B0604020202090204" charset="0"/>
                <a:cs typeface="Arial Regular" panose="020B0604020202090204" charset="0"/>
              </a:rPr>
              <a:t>Meeting/Virtual</a:t>
            </a:r>
            <a:r>
              <a:rPr lang="zh-CN" sz="2400" b="0">
                <a:solidFill>
                  <a:schemeClr val="accent1">
                    <a:lumMod val="60000"/>
                    <a:lumOff val="40000"/>
                  </a:schemeClr>
                </a:solidFill>
                <a:latin typeface="Arial Regular" panose="020B0604020202090204" charset="0"/>
                <a:ea typeface="宋体" panose="02010600030101010101" pitchFamily="2" charset="-122"/>
                <a:cs typeface="Arial Regular" panose="020B0604020202090204" charset="0"/>
              </a:rPr>
              <a:t> Human</a:t>
            </a:r>
            <a:r>
              <a:rPr lang="en-US" altLang="zh-CN" sz="2400" b="0">
                <a:solidFill>
                  <a:schemeClr val="accent1">
                    <a:lumMod val="60000"/>
                    <a:lumOff val="40000"/>
                  </a:schemeClr>
                </a:solidFill>
                <a:latin typeface="Arial Regular" panose="020B0604020202090204" charset="0"/>
                <a:ea typeface="宋体" panose="02010600030101010101" pitchFamily="2" charset="-122"/>
                <a:cs typeface="Arial Regular" panose="020B0604020202090204" charset="0"/>
              </a:rPr>
              <a:t> Interactio</a:t>
            </a:r>
            <a:r>
              <a:rPr lang="en-US" altLang="zh-CN" sz="2400" b="0">
                <a:solidFill>
                  <a:schemeClr val="accent1">
                    <a:lumMod val="60000"/>
                    <a:lumOff val="40000"/>
                  </a:schemeClr>
                </a:solidFill>
                <a:latin typeface="Arial Regular" panose="020B0604020202090204" charset="0"/>
                <a:ea typeface="宋体" panose="02010600030101010101" pitchFamily="2" charset="-122"/>
                <a:cs typeface="Arial Regular" panose="020B0604020202090204" charset="0"/>
              </a:rPr>
              <a:t>n</a:t>
            </a:r>
            <a:endParaRPr lang="en-US" altLang="zh-CN" sz="2400" b="0">
              <a:solidFill>
                <a:schemeClr val="accent1">
                  <a:lumMod val="60000"/>
                  <a:lumOff val="40000"/>
                </a:schemeClr>
              </a:solidFill>
              <a:latin typeface="Arial Regular" panose="020B0604020202090204" charset="0"/>
              <a:ea typeface="宋体" panose="02010600030101010101" pitchFamily="2" charset="-122"/>
              <a:cs typeface="Arial Regular" panose="020B0604020202090204" charset="0"/>
            </a:endParaRPr>
          </a:p>
        </p:txBody>
      </p:sp>
      <p:sp>
        <p:nvSpPr>
          <p:cNvPr id="5" name="Text Box 4"/>
          <p:cNvSpPr txBox="1"/>
          <p:nvPr/>
        </p:nvSpPr>
        <p:spPr>
          <a:xfrm>
            <a:off x="406400" y="3093720"/>
            <a:ext cx="10498455" cy="3169285"/>
          </a:xfrm>
          <a:prstGeom prst="rect">
            <a:avLst/>
          </a:prstGeom>
          <a:noFill/>
        </p:spPr>
        <p:txBody>
          <a:bodyPr wrap="square" rtlCol="0" anchor="t">
            <a:spAutoFit/>
          </a:bodyPr>
          <a:p>
            <a:pPr marL="342900" indent="-342900" algn="l">
              <a:buFont typeface="Arial" panose="020B0604020202020204" pitchFamily="34" charset="0"/>
              <a:buChar char="•"/>
            </a:pPr>
            <a:r>
              <a:rPr kumimoji="1" lang="ja-JP" altLang="en-US" sz="2400" b="1">
                <a:latin typeface="Arial Bold" panose="020B0604020202090204" charset="0"/>
                <a:ea typeface="Meiryo" panose="020B0604030504040204" pitchFamily="50" charset="-128"/>
                <a:cs typeface="Arial Bold" panose="020B0604020202090204" charset="0"/>
              </a:rPr>
              <a:t>A limit——when facial expressions or words do not match the real emotions inside</a:t>
            </a:r>
            <a:endParaRPr lang="en-US" sz="2800">
              <a:latin typeface="Arial Regular" panose="020B0604020202090204" charset="0"/>
              <a:cs typeface="Arial Regular" panose="020B0604020202090204" charset="0"/>
            </a:endParaRPr>
          </a:p>
          <a:p>
            <a:pPr indent="0" algn="l">
              <a:buFont typeface="Arial" panose="020B0604020202020204" pitchFamily="34" charset="0"/>
              <a:buNone/>
            </a:pPr>
            <a:r>
              <a:rPr lang="en-US" sz="2800">
                <a:solidFill>
                  <a:schemeClr val="accent1">
                    <a:lumMod val="60000"/>
                    <a:lumOff val="40000"/>
                  </a:schemeClr>
                </a:solidFill>
                <a:latin typeface="Arial Regular" panose="020B0604020202090204" charset="0"/>
                <a:cs typeface="Arial Regular" panose="020B0604020202090204" charset="0"/>
                <a:sym typeface="+mn-ea"/>
              </a:rPr>
              <a:t> </a:t>
            </a:r>
            <a:r>
              <a:rPr lang="en-US" sz="2400">
                <a:solidFill>
                  <a:schemeClr val="accent1">
                    <a:lumMod val="60000"/>
                    <a:lumOff val="40000"/>
                  </a:schemeClr>
                </a:solidFill>
                <a:latin typeface="Arial Regular" panose="020B0604020202090204" charset="0"/>
                <a:cs typeface="Arial Regular" panose="020B0604020202090204" charset="0"/>
                <a:sym typeface="+mn-ea"/>
              </a:rPr>
              <a:t>→For example, people can fake a smile when feeling angry inside[1].</a:t>
            </a:r>
            <a:endParaRPr lang="en-US" sz="2400">
              <a:solidFill>
                <a:schemeClr val="accent1">
                  <a:lumMod val="60000"/>
                  <a:lumOff val="40000"/>
                </a:schemeClr>
              </a:solidFill>
              <a:latin typeface="Arial Regular" panose="020B0604020202090204" charset="0"/>
              <a:cs typeface="Arial Regular" panose="020B0604020202090204" charset="0"/>
              <a:sym typeface="+mn-ea"/>
            </a:endParaRPr>
          </a:p>
          <a:p>
            <a:pPr indent="0" algn="l">
              <a:buFont typeface="Arial" panose="020B0604020202020204" pitchFamily="34" charset="0"/>
              <a:buNone/>
            </a:pPr>
            <a:r>
              <a:rPr lang="en-US" sz="2400">
                <a:solidFill>
                  <a:schemeClr val="accent1">
                    <a:lumMod val="60000"/>
                    <a:lumOff val="40000"/>
                  </a:schemeClr>
                </a:solidFill>
                <a:latin typeface="Arial Regular" panose="020B0604020202090204" charset="0"/>
                <a:cs typeface="Arial Regular" panose="020B0604020202090204" charset="0"/>
                <a:sym typeface="+mn-ea"/>
              </a:rPr>
              <a:t> →Use biometric information to evaluate inner mood and so on</a:t>
            </a:r>
            <a:endParaRPr lang="en-US" sz="2400">
              <a:solidFill>
                <a:schemeClr val="accent1">
                  <a:lumMod val="60000"/>
                  <a:lumOff val="40000"/>
                </a:schemeClr>
              </a:solidFill>
              <a:latin typeface="Arial Regular" panose="020B0604020202090204" charset="0"/>
              <a:cs typeface="Arial Regular" panose="020B0604020202090204" charset="0"/>
              <a:sym typeface="+mn-ea"/>
            </a:endParaRPr>
          </a:p>
          <a:p>
            <a:pPr marL="342900" indent="-342900" algn="l">
              <a:buFont typeface="Arial" panose="020B0604020202020204" pitchFamily="34" charset="0"/>
              <a:buChar char="•"/>
            </a:pPr>
            <a:endParaRPr lang="en-US" sz="2800">
              <a:latin typeface="Arial Regular" panose="020B0604020202090204" charset="0"/>
              <a:cs typeface="Arial Regular" panose="020B0604020202090204" charset="0"/>
            </a:endParaRPr>
          </a:p>
          <a:p>
            <a:pPr marL="342900" indent="-342900" algn="l">
              <a:buFont typeface="Arial" panose="020B0604020202020204" pitchFamily="34" charset="0"/>
              <a:buChar char="•"/>
            </a:pPr>
            <a:r>
              <a:rPr kumimoji="1" lang="ja-JP" altLang="en-US" sz="2400" b="1">
                <a:latin typeface="Arial Bold" panose="020B0604020202090204" charset="0"/>
                <a:ea typeface="Meiryo" panose="020B0604030504040204" pitchFamily="50" charset="-128"/>
                <a:cs typeface="Arial Bold" panose="020B0604020202090204" charset="0"/>
              </a:rPr>
              <a:t>To find——the relationship between the Individual emotion・Group Atmosphere and biometric information</a:t>
            </a:r>
            <a:endParaRPr lang="en-US" sz="2800">
              <a:latin typeface="Arial Regular" panose="020B0604020202090204" charset="0"/>
              <a:cs typeface="Arial Regular" panose="020B0604020202090204" charset="0"/>
            </a:endParaRPr>
          </a:p>
          <a:p>
            <a:pPr indent="0" algn="l">
              <a:buFont typeface="Arial" panose="020B0604020202020204" pitchFamily="34" charset="0"/>
              <a:buNone/>
            </a:pPr>
            <a:r>
              <a:rPr lang="en-US" sz="2400">
                <a:solidFill>
                  <a:schemeClr val="accent1">
                    <a:lumMod val="60000"/>
                    <a:lumOff val="40000"/>
                  </a:schemeClr>
                </a:solidFill>
                <a:latin typeface="Arial Regular" panose="020B0604020202090204" charset="0"/>
                <a:cs typeface="Arial Regular" panose="020B0604020202090204" charset="0"/>
                <a:sym typeface="+mn-ea"/>
              </a:rPr>
              <a:t>→</a:t>
            </a:r>
            <a:r>
              <a:rPr lang="en-US" sz="2400">
                <a:solidFill>
                  <a:schemeClr val="accent1">
                    <a:lumMod val="60000"/>
                    <a:lumOff val="40000"/>
                  </a:schemeClr>
                </a:solidFill>
                <a:latin typeface="Arial Regular" panose="020B0604020202090204" charset="0"/>
                <a:cs typeface="Arial Regular" panose="020B0604020202090204" charset="0"/>
                <a:sym typeface="+mn-ea"/>
              </a:rPr>
              <a:t>Group Atmosphere recognition under group-level interaction</a:t>
            </a:r>
            <a:endParaRPr lang="en-US" sz="2400">
              <a:solidFill>
                <a:schemeClr val="accent1">
                  <a:lumMod val="60000"/>
                  <a:lumOff val="40000"/>
                </a:schemeClr>
              </a:solidFill>
              <a:latin typeface="Arial Regular" panose="020B0604020202090204" charset="0"/>
              <a:cs typeface="Arial Regular" panose="020B0604020202090204" charset="0"/>
              <a:sym typeface="+mn-ea"/>
            </a:endParaRPr>
          </a:p>
        </p:txBody>
      </p:sp>
      <p:pic>
        <p:nvPicPr>
          <p:cNvPr id="6" name="Picture 5" descr="WeChat5ce263201eac11750cb38a816bd758b5"/>
          <p:cNvPicPr>
            <a:picLocks noChangeAspect="1"/>
          </p:cNvPicPr>
          <p:nvPr/>
        </p:nvPicPr>
        <p:blipFill>
          <a:blip r:embed="rId1"/>
          <a:stretch>
            <a:fillRect/>
          </a:stretch>
        </p:blipFill>
        <p:spPr>
          <a:xfrm>
            <a:off x="8216900" y="1221105"/>
            <a:ext cx="3408045" cy="146494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dirty="0">
                <a:sym typeface="+mn-ea"/>
              </a:rPr>
              <a:t>Related Research</a:t>
            </a:r>
            <a:endParaRPr lang="en-US"/>
          </a:p>
        </p:txBody>
      </p:sp>
      <p:sp>
        <p:nvSpPr>
          <p:cNvPr id="3" name="Content Placeholder 2"/>
          <p:cNvSpPr>
            <a:spLocks noGrp="1"/>
          </p:cNvSpPr>
          <p:nvPr>
            <p:ph idx="1"/>
          </p:nvPr>
        </p:nvSpPr>
        <p:spPr>
          <a:xfrm>
            <a:off x="-175260" y="820420"/>
            <a:ext cx="11646535" cy="5628005"/>
          </a:xfrm>
        </p:spPr>
        <p:txBody>
          <a:bodyPr/>
          <a:p>
            <a:pPr marL="685800" latinLnBrk="1">
              <a:spcBef>
                <a:spcPts val="0"/>
              </a:spcBef>
            </a:pPr>
            <a:r>
              <a:rPr lang="ja-JP" altLang="en-US" sz="1800" b="1">
                <a:latin typeface="Arial Bold" panose="020B0604020202090204" charset="0"/>
                <a:cs typeface="Arial Bold" panose="020B0604020202090204" charset="0"/>
                <a:sym typeface="+mn-ea"/>
              </a:rPr>
              <a:t>DNP has developed a "next-generation stealth space" </a:t>
            </a:r>
            <a:r>
              <a:rPr lang="en-US" altLang="ja-JP" sz="1800" b="1">
                <a:latin typeface="Arial Bold" panose="020B0604020202090204" charset="0"/>
                <a:cs typeface="Arial Bold" panose="020B0604020202090204" charset="0"/>
                <a:sym typeface="+mn-ea"/>
              </a:rPr>
              <a:t>[2]</a:t>
            </a:r>
            <a:endParaRPr lang="ja-JP" altLang="en-US" sz="1800" b="1">
              <a:latin typeface="Arial Bold" panose="020B0604020202090204" charset="0"/>
              <a:cs typeface="Arial Bold" panose="020B0604020202090204" charset="0"/>
              <a:sym typeface="+mn-ea"/>
            </a:endParaRPr>
          </a:p>
          <a:p>
            <a:pPr indent="0" latinLnBrk="1">
              <a:spcBef>
                <a:spcPts val="0"/>
              </a:spcBef>
              <a:buNone/>
            </a:pPr>
            <a:r>
              <a:rPr lang="ja-JP" altLang="en-US" sz="1800" b="1">
                <a:latin typeface="Arial Bold" panose="020B0604020202090204" charset="0"/>
                <a:cs typeface="Arial Bold" panose="020B0604020202090204" charset="0"/>
                <a:sym typeface="+mn-ea"/>
              </a:rPr>
              <a:t>  </a:t>
            </a:r>
            <a:r>
              <a:rPr kumimoji="0" lang="en-US" sz="2000">
                <a:solidFill>
                  <a:schemeClr val="accent1">
                    <a:lumMod val="60000"/>
                    <a:lumOff val="40000"/>
                  </a:schemeClr>
                </a:solidFill>
                <a:latin typeface="Arial Regular" panose="020B0604020202090204" charset="0"/>
                <a:ea typeface="+mn-ea"/>
                <a:cs typeface="Arial Regular" panose="020B0604020202090204" charset="0"/>
                <a:sym typeface="+mn-ea"/>
              </a:rPr>
              <a:t>  </a:t>
            </a:r>
            <a:r>
              <a:rPr lang="en-US" sz="2000">
                <a:solidFill>
                  <a:schemeClr val="accent1">
                    <a:lumMod val="60000"/>
                    <a:lumOff val="40000"/>
                  </a:schemeClr>
                </a:solidFill>
                <a:latin typeface="Arial Regular" panose="020B0604020202090204" charset="0"/>
                <a:cs typeface="Arial Regular" panose="020B0604020202090204" charset="0"/>
                <a:sym typeface="+mn-ea"/>
              </a:rPr>
              <a:t>→</a:t>
            </a:r>
            <a:r>
              <a:rPr kumimoji="0" lang="en-US" sz="2000">
                <a:solidFill>
                  <a:schemeClr val="accent1">
                    <a:lumMod val="60000"/>
                    <a:lumOff val="40000"/>
                  </a:schemeClr>
                </a:solidFill>
                <a:latin typeface="Arial Regular" panose="020B0604020202090204" charset="0"/>
                <a:ea typeface="+mn-ea"/>
                <a:cs typeface="Arial Regular" panose="020B0604020202090204" charset="0"/>
                <a:sym typeface="+mn-ea"/>
              </a:rPr>
              <a:t>U</a:t>
            </a:r>
            <a:r>
              <a:rPr kumimoji="0" lang="en-US" sz="2000">
                <a:solidFill>
                  <a:schemeClr val="accent1">
                    <a:lumMod val="60000"/>
                    <a:lumOff val="40000"/>
                  </a:schemeClr>
                </a:solidFill>
                <a:latin typeface="Arial Regular" panose="020B0604020202090204" charset="0"/>
                <a:ea typeface="+mn-ea"/>
                <a:cs typeface="Arial Regular" panose="020B0604020202090204" charset="0"/>
                <a:sym typeface="+mn-ea"/>
              </a:rPr>
              <a:t>se sensors to detect human movement,conversation and </a:t>
            </a:r>
            <a:endParaRPr kumimoji="0" lang="en-US" sz="2000">
              <a:solidFill>
                <a:schemeClr val="accent1">
                  <a:lumMod val="60000"/>
                  <a:lumOff val="40000"/>
                </a:schemeClr>
              </a:solidFill>
              <a:latin typeface="Arial Regular" panose="020B0604020202090204" charset="0"/>
              <a:ea typeface="+mn-ea"/>
              <a:cs typeface="Arial Regular" panose="020B0604020202090204" charset="0"/>
              <a:sym typeface="+mn-ea"/>
            </a:endParaRPr>
          </a:p>
          <a:p>
            <a:pPr indent="0" latinLnBrk="1">
              <a:spcBef>
                <a:spcPts val="0"/>
              </a:spcBef>
              <a:buNone/>
            </a:pPr>
            <a:r>
              <a:rPr kumimoji="0" lang="en-US" sz="2000">
                <a:solidFill>
                  <a:schemeClr val="accent1">
                    <a:lumMod val="60000"/>
                    <a:lumOff val="40000"/>
                  </a:schemeClr>
                </a:solidFill>
                <a:latin typeface="Arial Regular" panose="020B0604020202090204" charset="0"/>
                <a:ea typeface="+mn-ea"/>
                <a:cs typeface="Arial Regular" panose="020B0604020202090204" charset="0"/>
                <a:sym typeface="+mn-ea"/>
              </a:rPr>
              <a:t>indoor environment(Temperature, humidity and CO2 concentration) </a:t>
            </a:r>
            <a:endParaRPr kumimoji="0" lang="en-US" sz="2000">
              <a:solidFill>
                <a:schemeClr val="accent1">
                  <a:lumMod val="60000"/>
                  <a:lumOff val="40000"/>
                </a:schemeClr>
              </a:solidFill>
              <a:latin typeface="Arial Regular" panose="020B0604020202090204" charset="0"/>
              <a:ea typeface="+mn-ea"/>
              <a:cs typeface="Arial Regular" panose="020B0604020202090204" charset="0"/>
              <a:sym typeface="+mn-ea"/>
            </a:endParaRPr>
          </a:p>
          <a:p>
            <a:pPr indent="0" latinLnBrk="1">
              <a:spcBef>
                <a:spcPts val="0"/>
              </a:spcBef>
              <a:buNone/>
            </a:pPr>
            <a:r>
              <a:rPr kumimoji="0" lang="en-US" sz="2000">
                <a:solidFill>
                  <a:schemeClr val="accent1">
                    <a:lumMod val="60000"/>
                    <a:lumOff val="40000"/>
                  </a:schemeClr>
                </a:solidFill>
                <a:latin typeface="Arial Regular" panose="020B0604020202090204" charset="0"/>
                <a:ea typeface="+mn-ea"/>
                <a:cs typeface="Arial Regular" panose="020B0604020202090204" charset="0"/>
                <a:sym typeface="+mn-ea"/>
              </a:rPr>
              <a:t>    </a:t>
            </a:r>
            <a:r>
              <a:rPr lang="en-US" sz="2000">
                <a:solidFill>
                  <a:schemeClr val="accent1">
                    <a:lumMod val="60000"/>
                    <a:lumOff val="40000"/>
                  </a:schemeClr>
                </a:solidFill>
                <a:latin typeface="Arial Regular" panose="020B0604020202090204" charset="0"/>
                <a:cs typeface="Arial Regular" panose="020B0604020202090204" charset="0"/>
                <a:sym typeface="+mn-ea"/>
              </a:rPr>
              <a:t>→</a:t>
            </a:r>
            <a:r>
              <a:rPr kumimoji="0" lang="en-US" sz="2000">
                <a:solidFill>
                  <a:schemeClr val="accent1">
                    <a:lumMod val="60000"/>
                    <a:lumOff val="40000"/>
                  </a:schemeClr>
                </a:solidFill>
                <a:latin typeface="Arial Regular" panose="020B0604020202090204" charset="0"/>
                <a:ea typeface="+mn-ea"/>
                <a:cs typeface="Arial Regular" panose="020B0604020202090204" charset="0"/>
                <a:sym typeface="+mn-ea"/>
              </a:rPr>
              <a:t>E</a:t>
            </a:r>
            <a:r>
              <a:rPr kumimoji="0" lang="en-US" sz="2000">
                <a:solidFill>
                  <a:schemeClr val="accent1">
                    <a:lumMod val="60000"/>
                    <a:lumOff val="40000"/>
                  </a:schemeClr>
                </a:solidFill>
                <a:latin typeface="Arial Regular" panose="020B0604020202090204" charset="0"/>
                <a:ea typeface="+mn-ea"/>
                <a:cs typeface="Arial Regular" panose="020B0604020202090204" charset="0"/>
                <a:sym typeface="+mn-ea"/>
              </a:rPr>
              <a:t>mit light and sound according to the room atmosphere.</a:t>
            </a:r>
            <a:endParaRPr kumimoji="0" lang="en-US" sz="2000">
              <a:solidFill>
                <a:schemeClr val="accent1">
                  <a:lumMod val="60000"/>
                  <a:lumOff val="40000"/>
                </a:schemeClr>
              </a:solidFill>
              <a:latin typeface="Arial Regular" panose="020B0604020202090204" charset="0"/>
              <a:ea typeface="+mn-ea"/>
              <a:cs typeface="Arial Regular" panose="020B0604020202090204" charset="0"/>
              <a:sym typeface="+mn-ea"/>
            </a:endParaRPr>
          </a:p>
          <a:p>
            <a:pPr indent="0" latinLnBrk="1">
              <a:spcBef>
                <a:spcPts val="0"/>
              </a:spcBef>
              <a:buNone/>
            </a:pPr>
            <a:endParaRPr lang="ja-JP" altLang="en-US" sz="1800" b="1">
              <a:latin typeface="Arial Bold" panose="020B0604020202090204" charset="0"/>
              <a:cs typeface="Arial Bold" panose="020B0604020202090204" charset="0"/>
              <a:sym typeface="+mn-ea"/>
            </a:endParaRPr>
          </a:p>
          <a:p>
            <a:pPr marL="685800" latinLnBrk="1">
              <a:spcBef>
                <a:spcPts val="0"/>
              </a:spcBef>
            </a:pPr>
            <a:r>
              <a:rPr lang="ja-JP" altLang="en-US" sz="1800" b="1">
                <a:latin typeface="Arial Bold" panose="020B0604020202090204" charset="0"/>
                <a:cs typeface="Arial Bold" panose="020B0604020202090204" charset="0"/>
                <a:sym typeface="+mn-ea"/>
              </a:rPr>
              <a:t>In Yuhei Ikeda's research</a:t>
            </a:r>
            <a:endParaRPr lang="ja-JP" altLang="en-US" sz="1800" b="1">
              <a:latin typeface="Arial Bold" panose="020B0604020202090204" charset="0"/>
              <a:cs typeface="Arial Bold" panose="020B0604020202090204" charset="0"/>
              <a:sym typeface="+mn-ea"/>
            </a:endParaRPr>
          </a:p>
          <a:p>
            <a:pPr indent="0" latinLnBrk="1">
              <a:spcBef>
                <a:spcPts val="0"/>
              </a:spcBef>
              <a:buNone/>
            </a:pPr>
            <a:r>
              <a:rPr lang="ja-JP" altLang="en-US" sz="1800" b="1">
                <a:latin typeface="Arial Bold" panose="020B0604020202090204" charset="0"/>
                <a:cs typeface="Arial Bold" panose="020B0604020202090204" charset="0"/>
                <a:sym typeface="+mn-ea"/>
              </a:rPr>
              <a:t>   </a:t>
            </a:r>
            <a:r>
              <a:rPr kumimoji="0" lang="en-US" sz="2000">
                <a:solidFill>
                  <a:schemeClr val="accent1">
                    <a:lumMod val="60000"/>
                    <a:lumOff val="40000"/>
                  </a:schemeClr>
                </a:solidFill>
                <a:latin typeface="Arial Regular" panose="020B0604020202090204" charset="0"/>
                <a:ea typeface="+mn-ea"/>
                <a:cs typeface="Arial Regular" panose="020B0604020202090204" charset="0"/>
                <a:sym typeface="+mn-ea"/>
              </a:rPr>
              <a:t> </a:t>
            </a:r>
            <a:r>
              <a:rPr lang="en-US" sz="2000">
                <a:solidFill>
                  <a:schemeClr val="accent1">
                    <a:lumMod val="60000"/>
                    <a:lumOff val="40000"/>
                  </a:schemeClr>
                </a:solidFill>
                <a:latin typeface="Arial Regular" panose="020B0604020202090204" charset="0"/>
                <a:cs typeface="Arial Regular" panose="020B0604020202090204" charset="0"/>
                <a:sym typeface="+mn-ea"/>
              </a:rPr>
              <a:t>→</a:t>
            </a:r>
            <a:r>
              <a:rPr kumimoji="0" lang="en-US" sz="2000">
                <a:solidFill>
                  <a:schemeClr val="accent1">
                    <a:lumMod val="60000"/>
                    <a:lumOff val="40000"/>
                  </a:schemeClr>
                </a:solidFill>
                <a:latin typeface="Arial Regular" panose="020B0604020202090204" charset="0"/>
                <a:ea typeface="+mn-ea"/>
                <a:cs typeface="Arial Regular" panose="020B0604020202090204" charset="0"/>
                <a:sym typeface="+mn-ea"/>
              </a:rPr>
              <a:t>B</a:t>
            </a:r>
            <a:r>
              <a:rPr kumimoji="0" lang="en-US" sz="2000">
                <a:solidFill>
                  <a:schemeClr val="accent1">
                    <a:lumMod val="60000"/>
                    <a:lumOff val="40000"/>
                  </a:schemeClr>
                </a:solidFill>
                <a:latin typeface="Arial Regular" panose="020B0604020202090204" charset="0"/>
                <a:ea typeface="+mn-ea"/>
                <a:cs typeface="Arial Regular" panose="020B0604020202090204" charset="0"/>
                <a:sym typeface="+mn-ea"/>
              </a:rPr>
              <a:t>rain waves and heart rate were uesd for Estimating Emotion for Robot Interaction[1]</a:t>
            </a:r>
            <a:endParaRPr kumimoji="0" lang="en-US" sz="2000">
              <a:solidFill>
                <a:schemeClr val="accent1">
                  <a:lumMod val="60000"/>
                  <a:lumOff val="40000"/>
                </a:schemeClr>
              </a:solidFill>
              <a:latin typeface="Arial Regular" panose="020B0604020202090204" charset="0"/>
              <a:ea typeface="+mn-ea"/>
              <a:cs typeface="Arial Regular" panose="020B0604020202090204" charset="0"/>
              <a:sym typeface="+mn-ea"/>
            </a:endParaRPr>
          </a:p>
          <a:p>
            <a:pPr indent="0" latinLnBrk="1">
              <a:spcBef>
                <a:spcPts val="0"/>
              </a:spcBef>
              <a:buNone/>
            </a:pPr>
            <a:endParaRPr lang="en-US" sz="1800"/>
          </a:p>
          <a:p>
            <a:pPr marL="685800" latinLnBrk="1">
              <a:spcBef>
                <a:spcPts val="0"/>
              </a:spcBef>
            </a:pPr>
            <a:r>
              <a:rPr lang="ja-JP" altLang="en-US" sz="1800" b="1">
                <a:latin typeface="Arial Bold" panose="020B0604020202090204" charset="0"/>
                <a:cs typeface="Arial Bold" panose="020B0604020202090204" charset="0"/>
                <a:sym typeface="+mn-ea"/>
              </a:rPr>
              <a:t>In </a:t>
            </a:r>
            <a:r>
              <a:rPr lang="ja-JP" altLang="en-US" sz="1800" b="1">
                <a:latin typeface="Arial Bold" panose="020B0604020202090204" charset="0"/>
                <a:cs typeface="Arial Bold" panose="020B0604020202090204" charset="0"/>
                <a:sym typeface="+mn-ea"/>
              </a:rPr>
              <a:t>Marín-Morales</a:t>
            </a:r>
            <a:r>
              <a:rPr lang="ja-JP" altLang="en-US" sz="1800" b="1">
                <a:latin typeface="Arial Bold" panose="020B0604020202090204" charset="0"/>
                <a:cs typeface="Arial Bold" panose="020B0604020202090204" charset="0"/>
                <a:sym typeface="+mn-ea"/>
              </a:rPr>
              <a:t>'</a:t>
            </a:r>
            <a:r>
              <a:rPr lang="ja-JP" altLang="en-US" sz="1800" b="1">
                <a:latin typeface="Arial Bold" panose="020B0604020202090204" charset="0"/>
                <a:cs typeface="Arial Bold" panose="020B0604020202090204" charset="0"/>
                <a:sym typeface="+mn-ea"/>
              </a:rPr>
              <a:t>s research</a:t>
            </a:r>
            <a:endParaRPr lang="ja-JP" altLang="en-US" sz="1800" b="1">
              <a:latin typeface="Arial Bold" panose="020B0604020202090204" charset="0"/>
              <a:cs typeface="Arial Bold" panose="020B0604020202090204" charset="0"/>
              <a:sym typeface="+mn-ea"/>
            </a:endParaRPr>
          </a:p>
          <a:p>
            <a:pPr indent="0" latinLnBrk="1">
              <a:spcBef>
                <a:spcPts val="0"/>
              </a:spcBef>
              <a:buNone/>
            </a:pPr>
            <a:r>
              <a:rPr lang="ja-JP" altLang="en-US" sz="1800" b="1">
                <a:latin typeface="Arial Bold" panose="020B0604020202090204" charset="0"/>
                <a:cs typeface="Arial Bold" panose="020B0604020202090204" charset="0"/>
                <a:sym typeface="+mn-ea"/>
              </a:rPr>
              <a:t>   </a:t>
            </a:r>
            <a:r>
              <a:rPr kumimoji="0" lang="en-US" sz="2000">
                <a:solidFill>
                  <a:schemeClr val="accent1">
                    <a:lumMod val="60000"/>
                    <a:lumOff val="40000"/>
                  </a:schemeClr>
                </a:solidFill>
                <a:latin typeface="Arial Regular" panose="020B0604020202090204" charset="0"/>
                <a:ea typeface="+mn-ea"/>
                <a:cs typeface="Arial Regular" panose="020B0604020202090204" charset="0"/>
                <a:sym typeface="+mn-ea"/>
              </a:rPr>
              <a:t> </a:t>
            </a:r>
            <a:r>
              <a:rPr lang="en-US" sz="2000">
                <a:solidFill>
                  <a:schemeClr val="accent1">
                    <a:lumMod val="60000"/>
                    <a:lumOff val="40000"/>
                  </a:schemeClr>
                </a:solidFill>
                <a:latin typeface="Arial Regular" panose="020B0604020202090204" charset="0"/>
                <a:cs typeface="Arial Regular" panose="020B0604020202090204" charset="0"/>
                <a:sym typeface="+mn-ea"/>
              </a:rPr>
              <a:t>→T</a:t>
            </a:r>
            <a:r>
              <a:rPr kumimoji="0" lang="en-US" sz="2000">
                <a:solidFill>
                  <a:schemeClr val="accent1">
                    <a:lumMod val="60000"/>
                    <a:lumOff val="40000"/>
                  </a:schemeClr>
                </a:solidFill>
                <a:latin typeface="Arial Regular" panose="020B0604020202090204" charset="0"/>
                <a:ea typeface="+mn-ea"/>
                <a:cs typeface="Arial Regular" panose="020B0604020202090204" charset="0"/>
                <a:sym typeface="+mn-ea"/>
              </a:rPr>
              <a:t>hey researched emotion recognition from brain and heartbeat dynamics using wearable sensors </a:t>
            </a:r>
            <a:r>
              <a:rPr kumimoji="0" lang="en-US" sz="2000">
                <a:solidFill>
                  <a:schemeClr val="accent1">
                    <a:lumMod val="60000"/>
                    <a:lumOff val="40000"/>
                  </a:schemeClr>
                </a:solidFill>
                <a:latin typeface="Arial Regular" panose="020B0604020202090204" charset="0"/>
                <a:ea typeface="+mn-ea"/>
                <a:cs typeface="Arial Regular" panose="020B0604020202090204" charset="0"/>
                <a:sym typeface="+mn-ea"/>
              </a:rPr>
              <a:t>in virtual reality[3].</a:t>
            </a:r>
            <a:endParaRPr kumimoji="0" lang="en-US" sz="2000">
              <a:solidFill>
                <a:schemeClr val="accent1">
                  <a:lumMod val="60000"/>
                  <a:lumOff val="40000"/>
                </a:schemeClr>
              </a:solidFill>
              <a:latin typeface="Arial Regular" panose="020B0604020202090204" charset="0"/>
              <a:ea typeface="+mn-ea"/>
              <a:cs typeface="Arial Regular" panose="020B0604020202090204" charset="0"/>
              <a:sym typeface="+mn-ea"/>
            </a:endParaRPr>
          </a:p>
          <a:p>
            <a:pPr indent="0" latinLnBrk="1">
              <a:spcBef>
                <a:spcPts val="0"/>
              </a:spcBef>
              <a:buNone/>
            </a:pPr>
            <a:endParaRPr kumimoji="0" lang="en-US" altLang="en-US" sz="2000" b="1">
              <a:solidFill>
                <a:schemeClr val="accent1">
                  <a:lumMod val="60000"/>
                  <a:lumOff val="40000"/>
                </a:schemeClr>
              </a:solidFill>
              <a:latin typeface="Arial Regular" panose="020B0604020202090204" charset="0"/>
              <a:ea typeface="+mn-ea"/>
              <a:cs typeface="Arial Regular" panose="020B0604020202090204" charset="0"/>
              <a:sym typeface="+mn-ea"/>
            </a:endParaRPr>
          </a:p>
          <a:p>
            <a:pPr marL="685800" latinLnBrk="1">
              <a:spcBef>
                <a:spcPts val="0"/>
              </a:spcBef>
            </a:pPr>
            <a:r>
              <a:rPr lang="ja-JP" altLang="en-US" sz="1800" b="1">
                <a:latin typeface="Arial Bold" panose="020B0604020202090204" charset="0"/>
                <a:cs typeface="Arial Bold" panose="020B0604020202090204" charset="0"/>
                <a:sym typeface="+mn-ea"/>
              </a:rPr>
              <a:t>In Shohei Kato's research</a:t>
            </a:r>
            <a:endParaRPr kumimoji="0" lang="en-US" altLang="en-US" sz="2000" b="1">
              <a:solidFill>
                <a:schemeClr val="accent1">
                  <a:lumMod val="60000"/>
                  <a:lumOff val="40000"/>
                </a:schemeClr>
              </a:solidFill>
              <a:latin typeface="Arial Regular" panose="020B0604020202090204" charset="0"/>
              <a:ea typeface="+mn-ea"/>
              <a:cs typeface="Arial Regular" panose="020B0604020202090204" charset="0"/>
              <a:sym typeface="+mn-ea"/>
            </a:endParaRPr>
          </a:p>
          <a:p>
            <a:pPr indent="0" latinLnBrk="1">
              <a:spcBef>
                <a:spcPts val="0"/>
              </a:spcBef>
              <a:buNone/>
            </a:pPr>
            <a:r>
              <a:rPr kumimoji="0" lang="ja-JP" altLang="en-US" sz="2000">
                <a:solidFill>
                  <a:schemeClr val="accent1">
                    <a:lumMod val="60000"/>
                    <a:lumOff val="40000"/>
                  </a:schemeClr>
                </a:solidFill>
                <a:latin typeface="Arial Regular" panose="020B0604020202090204" charset="0"/>
                <a:ea typeface="+mn-ea"/>
                <a:cs typeface="Arial Regular" panose="020B0604020202090204" charset="0"/>
                <a:sym typeface="+mn-ea"/>
              </a:rPr>
              <a:t>　</a:t>
            </a:r>
            <a:r>
              <a:rPr lang="en-US" sz="2000">
                <a:solidFill>
                  <a:schemeClr val="accent1">
                    <a:lumMod val="60000"/>
                    <a:lumOff val="40000"/>
                  </a:schemeClr>
                </a:solidFill>
                <a:latin typeface="Arial Regular" panose="020B0604020202090204" charset="0"/>
                <a:cs typeface="Arial Regular" panose="020B0604020202090204" charset="0"/>
                <a:sym typeface="+mn-ea"/>
              </a:rPr>
              <a:t>→T</a:t>
            </a:r>
            <a:r>
              <a:rPr kumimoji="0" lang="en-US" altLang="ja-JP" sz="2000">
                <a:solidFill>
                  <a:schemeClr val="accent1">
                    <a:lumMod val="60000"/>
                    <a:lumOff val="40000"/>
                  </a:schemeClr>
                </a:solidFill>
                <a:latin typeface="Arial Regular" panose="020B0604020202090204" charset="0"/>
                <a:ea typeface="+mn-ea"/>
                <a:cs typeface="Arial Regular" panose="020B0604020202090204" charset="0"/>
                <a:sym typeface="+mn-ea"/>
              </a:rPr>
              <a:t>hey researched </a:t>
            </a:r>
            <a:r>
              <a:rPr kumimoji="0" lang="en-US" sz="2000">
                <a:solidFill>
                  <a:schemeClr val="accent1">
                    <a:lumMod val="60000"/>
                    <a:lumOff val="40000"/>
                  </a:schemeClr>
                </a:solidFill>
                <a:latin typeface="Arial Regular" panose="020B0604020202090204" charset="0"/>
                <a:ea typeface="+mn-ea"/>
                <a:cs typeface="Arial Regular" panose="020B0604020202090204" charset="0"/>
                <a:sym typeface="+mn-ea"/>
              </a:rPr>
              <a:t>Dialogue Mood Estimation Focusing on Intervals of Utterance State[4] </a:t>
            </a:r>
            <a:endParaRPr kumimoji="0" lang="en-US" sz="2000">
              <a:solidFill>
                <a:schemeClr val="accent1">
                  <a:lumMod val="60000"/>
                  <a:lumOff val="40000"/>
                </a:schemeClr>
              </a:solidFill>
              <a:latin typeface="Arial Regular" panose="020B0604020202090204" charset="0"/>
              <a:ea typeface="+mn-ea"/>
              <a:cs typeface="Arial Regular" panose="020B0604020202090204" charset="0"/>
              <a:sym typeface="+mn-ea"/>
            </a:endParaRPr>
          </a:p>
          <a:p>
            <a:pPr indent="0" latinLnBrk="1">
              <a:spcBef>
                <a:spcPts val="0"/>
              </a:spcBef>
              <a:buNone/>
            </a:pPr>
            <a:r>
              <a:rPr kumimoji="0" lang="en-US" sz="2000">
                <a:solidFill>
                  <a:schemeClr val="accent1">
                    <a:lumMod val="60000"/>
                    <a:lumOff val="40000"/>
                  </a:schemeClr>
                </a:solidFill>
                <a:latin typeface="Arial Regular" panose="020B0604020202090204" charset="0"/>
                <a:ea typeface="+mn-ea"/>
                <a:cs typeface="Arial Regular" panose="020B0604020202090204" charset="0"/>
                <a:sym typeface="+mn-ea"/>
              </a:rPr>
              <a:t> </a:t>
            </a:r>
            <a:r>
              <a:rPr kumimoji="0" lang="en-US" altLang="ja-JP" sz="2000">
                <a:solidFill>
                  <a:schemeClr val="accent1">
                    <a:lumMod val="60000"/>
                    <a:lumOff val="40000"/>
                  </a:schemeClr>
                </a:solidFill>
                <a:latin typeface="Arial Regular" panose="020B0604020202090204" charset="0"/>
                <a:ea typeface="+mn-ea"/>
                <a:cs typeface="Arial Regular" panose="020B0604020202090204" charset="0"/>
                <a:sym typeface="+mn-ea"/>
              </a:rPr>
              <a:t> </a:t>
            </a:r>
            <a:r>
              <a:rPr lang="en-US" sz="2000">
                <a:solidFill>
                  <a:schemeClr val="accent1">
                    <a:lumMod val="60000"/>
                    <a:lumOff val="40000"/>
                  </a:schemeClr>
                </a:solidFill>
                <a:latin typeface="Arial Regular" panose="020B0604020202090204" charset="0"/>
                <a:cs typeface="Arial Regular" panose="020B0604020202090204" charset="0"/>
                <a:sym typeface="+mn-ea"/>
              </a:rPr>
              <a:t>→They also used </a:t>
            </a:r>
            <a:r>
              <a:rPr kumimoji="0" lang="en-US" sz="2000">
                <a:solidFill>
                  <a:schemeClr val="accent1">
                    <a:lumMod val="60000"/>
                    <a:lumOff val="40000"/>
                  </a:schemeClr>
                </a:solidFill>
                <a:latin typeface="Arial Regular" panose="020B0604020202090204" charset="0"/>
                <a:ea typeface="+mn-ea"/>
                <a:cs typeface="Arial Regular" panose="020B0604020202090204" charset="0"/>
                <a:sym typeface="+mn-ea"/>
              </a:rPr>
              <a:t>Speech Sounds </a:t>
            </a:r>
            <a:r>
              <a:rPr kumimoji="0" lang="en-US" altLang="ja-JP" sz="2000">
                <a:solidFill>
                  <a:schemeClr val="accent1">
                    <a:lumMod val="60000"/>
                    <a:lumOff val="40000"/>
                  </a:schemeClr>
                </a:solidFill>
                <a:latin typeface="Arial Regular" panose="020B0604020202090204" charset="0"/>
                <a:ea typeface="+mn-ea"/>
                <a:cs typeface="Arial Regular" panose="020B0604020202090204" charset="0"/>
                <a:sym typeface="+mn-ea"/>
              </a:rPr>
              <a:t>considering Personality Trait of Speaker for </a:t>
            </a:r>
            <a:r>
              <a:rPr kumimoji="0" lang="en-US" sz="2000">
                <a:solidFill>
                  <a:schemeClr val="accent1">
                    <a:lumMod val="60000"/>
                    <a:lumOff val="40000"/>
                  </a:schemeClr>
                </a:solidFill>
                <a:latin typeface="Arial Regular" panose="020B0604020202090204" charset="0"/>
                <a:ea typeface="+mn-ea"/>
                <a:cs typeface="Arial Regular" panose="020B0604020202090204" charset="0"/>
                <a:sym typeface="+mn-ea"/>
              </a:rPr>
              <a:t>Dialogue Mood Estimation[5]</a:t>
            </a:r>
            <a:endParaRPr kumimoji="0" lang="en-US" sz="2000">
              <a:solidFill>
                <a:schemeClr val="accent1">
                  <a:lumMod val="60000"/>
                  <a:lumOff val="40000"/>
                </a:schemeClr>
              </a:solidFill>
              <a:latin typeface="Arial Regular" panose="020B0604020202090204" charset="0"/>
              <a:ea typeface="+mn-ea"/>
              <a:cs typeface="Arial Regular" panose="020B0604020202090204" charset="0"/>
              <a:sym typeface="+mn-ea"/>
            </a:endParaRPr>
          </a:p>
          <a:p>
            <a:pPr indent="0" latinLnBrk="1">
              <a:spcBef>
                <a:spcPts val="0"/>
              </a:spcBef>
              <a:buNone/>
            </a:pPr>
            <a:endParaRPr kumimoji="0" lang="en-US" sz="2000">
              <a:solidFill>
                <a:schemeClr val="accent1">
                  <a:lumMod val="60000"/>
                  <a:lumOff val="40000"/>
                </a:schemeClr>
              </a:solidFill>
              <a:latin typeface="Arial Regular" panose="020B0604020202090204" charset="0"/>
              <a:ea typeface="+mn-ea"/>
              <a:cs typeface="Arial Regular" panose="020B0604020202090204" charset="0"/>
              <a:sym typeface="+mn-ea"/>
            </a:endParaRPr>
          </a:p>
          <a:p>
            <a:pPr marL="628650" indent="-285750" latinLnBrk="1">
              <a:spcBef>
                <a:spcPts val="0"/>
              </a:spcBef>
            </a:pPr>
            <a:r>
              <a:rPr lang="en-US" altLang="ja-JP" sz="1800" b="1">
                <a:latin typeface="Arial Bold" panose="020B0604020202090204" charset="0"/>
                <a:cs typeface="Arial Bold" panose="020B0604020202090204" charset="0"/>
                <a:sym typeface="+mn-ea"/>
              </a:rPr>
              <a:t>I</a:t>
            </a:r>
            <a:r>
              <a:rPr lang="ja-JP" altLang="en-US" sz="1800" b="1">
                <a:latin typeface="Arial Bold" panose="020B0604020202090204" charset="0"/>
                <a:cs typeface="Arial Bold" panose="020B0604020202090204" charset="0"/>
                <a:sym typeface="+mn-ea"/>
              </a:rPr>
              <a:t>n </a:t>
            </a:r>
            <a:r>
              <a:rPr lang="ja-JP" altLang="en-US" sz="1800" b="1">
                <a:latin typeface="Arial Bold" panose="020B0604020202090204" charset="0"/>
                <a:cs typeface="Arial Bold" panose="020B0604020202090204" charset="0"/>
                <a:sym typeface="+mn-ea"/>
              </a:rPr>
              <a:t>N S Suhaimi</a:t>
            </a:r>
            <a:r>
              <a:rPr lang="ja-JP" altLang="en-US" sz="1800" b="1">
                <a:latin typeface="Arial Bold" panose="020B0604020202090204" charset="0"/>
                <a:cs typeface="Arial Bold" panose="020B0604020202090204" charset="0"/>
                <a:sym typeface="+mn-ea"/>
              </a:rPr>
              <a:t>’s </a:t>
            </a:r>
            <a:r>
              <a:rPr lang="ja-JP" altLang="en-US" sz="1800" b="1">
                <a:latin typeface="Arial Bold" panose="020B0604020202090204" charset="0"/>
                <a:cs typeface="Arial Bold" panose="020B0604020202090204" charset="0"/>
                <a:sym typeface="+mn-ea"/>
              </a:rPr>
              <a:t>research</a:t>
            </a:r>
            <a:endParaRPr lang="ja-JP" altLang="en-US" sz="1800" b="1">
              <a:latin typeface="Arial Bold" panose="020B0604020202090204" charset="0"/>
              <a:cs typeface="Arial Bold" panose="020B0604020202090204" charset="0"/>
              <a:sym typeface="+mn-ea"/>
            </a:endParaRPr>
          </a:p>
          <a:p>
            <a:pPr marL="685800" latinLnBrk="1">
              <a:spcBef>
                <a:spcPts val="0"/>
              </a:spcBef>
              <a:buNone/>
            </a:pPr>
            <a:r>
              <a:rPr kumimoji="0" lang="en-US" altLang="ja-JP" sz="2000">
                <a:solidFill>
                  <a:schemeClr val="accent1">
                    <a:lumMod val="60000"/>
                    <a:lumOff val="40000"/>
                  </a:schemeClr>
                </a:solidFill>
                <a:latin typeface="Arial Regular" panose="020B0604020202090204" charset="0"/>
                <a:ea typeface="+mn-ea"/>
                <a:cs typeface="Arial Regular" panose="020B0604020202090204" charset="0"/>
                <a:sym typeface="+mn-ea"/>
              </a:rPr>
              <a:t> </a:t>
            </a:r>
            <a:r>
              <a:rPr lang="en-US" sz="2000">
                <a:solidFill>
                  <a:schemeClr val="accent1">
                    <a:lumMod val="60000"/>
                    <a:lumOff val="40000"/>
                  </a:schemeClr>
                </a:solidFill>
                <a:latin typeface="Arial Regular" panose="020B0604020202090204" charset="0"/>
                <a:cs typeface="Arial Regular" panose="020B0604020202090204" charset="0"/>
                <a:sym typeface="+mn-ea"/>
              </a:rPr>
              <a:t>→</a:t>
            </a:r>
            <a:r>
              <a:rPr kumimoji="0" lang="en-US" altLang="ja-JP" sz="2000">
                <a:solidFill>
                  <a:schemeClr val="accent1">
                    <a:lumMod val="60000"/>
                    <a:lumOff val="40000"/>
                  </a:schemeClr>
                </a:solidFill>
                <a:latin typeface="Arial Regular" panose="020B0604020202090204" charset="0"/>
                <a:ea typeface="+mn-ea"/>
                <a:cs typeface="Arial Regular" panose="020B0604020202090204" charset="0"/>
                <a:sym typeface="+mn-ea"/>
              </a:rPr>
              <a:t>They have a try on Emotion state classification of EEG brain signal using SVM and KNN[6]</a:t>
            </a:r>
            <a:endParaRPr kumimoji="0" lang="en-US" altLang="ja-JP" sz="2000">
              <a:solidFill>
                <a:schemeClr val="accent1">
                  <a:lumMod val="60000"/>
                  <a:lumOff val="40000"/>
                </a:schemeClr>
              </a:solidFill>
              <a:latin typeface="Arial Regular" panose="020B0604020202090204" charset="0"/>
              <a:ea typeface="+mn-ea"/>
              <a:cs typeface="Arial Regular" panose="020B0604020202090204" charset="0"/>
              <a:sym typeface="+mn-ea"/>
            </a:endParaRPr>
          </a:p>
          <a:p>
            <a:pPr marL="685800" latinLnBrk="1">
              <a:spcBef>
                <a:spcPts val="0"/>
              </a:spcBef>
            </a:pPr>
            <a:endParaRPr kumimoji="0" lang="en-US" altLang="ja-JP" sz="2000">
              <a:solidFill>
                <a:schemeClr val="accent1">
                  <a:lumMod val="60000"/>
                  <a:lumOff val="40000"/>
                </a:schemeClr>
              </a:solidFill>
              <a:latin typeface="Arial Regular" panose="020B0604020202090204" charset="0"/>
              <a:ea typeface="+mn-ea"/>
              <a:cs typeface="Arial Regular" panose="020B0604020202090204" charset="0"/>
              <a:sym typeface="+mn-ea"/>
            </a:endParaRPr>
          </a:p>
          <a:p>
            <a:pPr indent="0" latinLnBrk="1">
              <a:spcBef>
                <a:spcPts val="0"/>
              </a:spcBef>
              <a:buNone/>
            </a:pPr>
            <a:endParaRPr lang="ja-JP" altLang="en-US" b="1">
              <a:latin typeface="Arial Bold" panose="020B0604020202090204" charset="0"/>
              <a:cs typeface="Arial Bold" panose="020B0604020202090204" charset="0"/>
              <a:sym typeface="+mn-ea"/>
            </a:endParaRPr>
          </a:p>
          <a:p>
            <a:pPr indent="0" latinLnBrk="1">
              <a:spcBef>
                <a:spcPts val="0"/>
              </a:spcBef>
              <a:buNone/>
            </a:pPr>
            <a:endParaRPr lang="ja-JP" altLang="en-US" b="1">
              <a:latin typeface="Arial Bold" panose="020B0604020202090204" charset="0"/>
              <a:cs typeface="Arial Bold" panose="020B0604020202090204" charset="0"/>
              <a:sym typeface="+mn-ea"/>
            </a:endParaRPr>
          </a:p>
          <a:p>
            <a:pPr indent="0" latinLnBrk="1">
              <a:spcBef>
                <a:spcPts val="0"/>
              </a:spcBef>
              <a:buNone/>
            </a:pPr>
            <a:endParaRPr lang="en-US"/>
          </a:p>
        </p:txBody>
      </p:sp>
      <p:sp>
        <p:nvSpPr>
          <p:cNvPr id="4" name="Slide Number Placeholder 3"/>
          <p:cNvSpPr>
            <a:spLocks noGrp="1"/>
          </p:cNvSpPr>
          <p:nvPr>
            <p:ph type="sldNum" sz="quarter" idx="12"/>
          </p:nvPr>
        </p:nvSpPr>
        <p:spPr/>
        <p:txBody>
          <a:bodyPr/>
          <a:p>
            <a:fld id="{2F005EAB-5314-47E8-8888-CE567138AFEC}" type="slidenum">
              <a:rPr kumimoji="1" lang="ja-JP" altLang="en-US" smtClean="0"/>
            </a:fld>
            <a:endParaRPr kumimoji="1" lang="ja-JP" altLang="en-US"/>
          </a:p>
        </p:txBody>
      </p:sp>
      <p:pic>
        <p:nvPicPr>
          <p:cNvPr id="5" name="Picture 4"/>
          <p:cNvPicPr>
            <a:picLocks noChangeAspect="1"/>
          </p:cNvPicPr>
          <p:nvPr/>
        </p:nvPicPr>
        <p:blipFill>
          <a:blip r:embed="rId1"/>
          <a:srcRect l="10856" t="23966" r="13413" b="33448"/>
          <a:stretch>
            <a:fillRect/>
          </a:stretch>
        </p:blipFill>
        <p:spPr>
          <a:xfrm>
            <a:off x="7954010" y="1196340"/>
            <a:ext cx="3455035" cy="7010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Emotion Arouse Experiment</a:t>
            </a:r>
            <a:endParaRPr lang="en-US"/>
          </a:p>
        </p:txBody>
      </p:sp>
      <p:sp>
        <p:nvSpPr>
          <p:cNvPr id="4" name="Slide Number Placeholder 3"/>
          <p:cNvSpPr>
            <a:spLocks noGrp="1"/>
          </p:cNvSpPr>
          <p:nvPr>
            <p:ph type="sldNum" sz="quarter" idx="12"/>
          </p:nvPr>
        </p:nvSpPr>
        <p:spPr/>
        <p:txBody>
          <a:bodyPr/>
          <a:p>
            <a:fld id="{2F005EAB-5314-47E8-8888-CE567138AFEC}" type="slidenum">
              <a:rPr kumimoji="1" lang="ja-JP" altLang="en-US" smtClean="0"/>
            </a:fld>
            <a:endParaRPr kumimoji="1" lang="ja-JP" altLang="en-US"/>
          </a:p>
        </p:txBody>
      </p:sp>
      <p:pic>
        <p:nvPicPr>
          <p:cNvPr id="5" name="Picture 4"/>
          <p:cNvPicPr>
            <a:picLocks noChangeAspect="1"/>
          </p:cNvPicPr>
          <p:nvPr/>
        </p:nvPicPr>
        <p:blipFill>
          <a:blip r:embed="rId1"/>
          <a:stretch>
            <a:fillRect/>
          </a:stretch>
        </p:blipFill>
        <p:spPr>
          <a:xfrm>
            <a:off x="708660" y="1184910"/>
            <a:ext cx="9723120" cy="1372235"/>
          </a:xfrm>
          <a:prstGeom prst="rect">
            <a:avLst/>
          </a:prstGeom>
        </p:spPr>
      </p:pic>
      <p:pic>
        <p:nvPicPr>
          <p:cNvPr id="6" name="Picture 2" descr="2741630993507_.pic"/>
          <p:cNvPicPr>
            <a:picLocks noChangeAspect="1"/>
          </p:cNvPicPr>
          <p:nvPr/>
        </p:nvPicPr>
        <p:blipFill>
          <a:blip r:embed="rId2"/>
          <a:stretch>
            <a:fillRect/>
          </a:stretch>
        </p:blipFill>
        <p:spPr>
          <a:xfrm>
            <a:off x="406400" y="3127375"/>
            <a:ext cx="4730750" cy="2806065"/>
          </a:xfrm>
          <a:prstGeom prst="rect">
            <a:avLst/>
          </a:prstGeom>
        </p:spPr>
      </p:pic>
      <p:sp>
        <p:nvSpPr>
          <p:cNvPr id="100" name="Text Box 99"/>
          <p:cNvSpPr txBox="1"/>
          <p:nvPr/>
        </p:nvSpPr>
        <p:spPr>
          <a:xfrm>
            <a:off x="1402715" y="5979795"/>
            <a:ext cx="2889885" cy="368300"/>
          </a:xfrm>
          <a:prstGeom prst="rect">
            <a:avLst/>
          </a:prstGeom>
          <a:noFill/>
          <a:ln w="9525">
            <a:noFill/>
          </a:ln>
        </p:spPr>
        <p:txBody>
          <a:bodyPr wrap="square">
            <a:spAutoFit/>
          </a:bodyPr>
          <a:p>
            <a:pPr marL="0" indent="0" algn="l"/>
            <a:r>
              <a:rPr b="0">
                <a:latin typeface="宋体" panose="02010600030101010101" pitchFamily="2" charset="-122"/>
                <a:cs typeface="宋体" panose="02010600030101010101" pitchFamily="2" charset="-122"/>
              </a:rPr>
              <a:t>＊</a:t>
            </a:r>
            <a:r>
              <a:rPr b="0">
                <a:latin typeface="Arial Regular" panose="020B0604020202090204" charset="0"/>
                <a:cs typeface="Arial Regular" panose="020B0604020202090204" charset="0"/>
              </a:rPr>
              <a:t>SAM QUESTIONAIRE</a:t>
            </a:r>
            <a:endParaRPr lang="en-US" b="0">
              <a:latin typeface="Arial Regular" panose="020B0604020202090204" charset="0"/>
              <a:cs typeface="Arial Regular" panose="020B0604020202090204" charset="0"/>
            </a:endParaRPr>
          </a:p>
        </p:txBody>
      </p:sp>
      <p:pic>
        <p:nvPicPr>
          <p:cNvPr id="8" name="Picture 7"/>
          <p:cNvPicPr>
            <a:picLocks noChangeAspect="1"/>
          </p:cNvPicPr>
          <p:nvPr/>
        </p:nvPicPr>
        <p:blipFill>
          <a:blip r:embed="rId3"/>
          <a:stretch>
            <a:fillRect/>
          </a:stretch>
        </p:blipFill>
        <p:spPr>
          <a:xfrm>
            <a:off x="5176520" y="3181350"/>
            <a:ext cx="6701790" cy="2271395"/>
          </a:xfrm>
          <a:prstGeom prst="rect">
            <a:avLst/>
          </a:prstGeom>
        </p:spPr>
      </p:pic>
      <p:sp>
        <p:nvSpPr>
          <p:cNvPr id="9" name="Text Box 8"/>
          <p:cNvSpPr txBox="1"/>
          <p:nvPr/>
        </p:nvSpPr>
        <p:spPr>
          <a:xfrm>
            <a:off x="6892925" y="5553075"/>
            <a:ext cx="3268980" cy="368300"/>
          </a:xfrm>
          <a:prstGeom prst="rect">
            <a:avLst/>
          </a:prstGeom>
          <a:noFill/>
        </p:spPr>
        <p:txBody>
          <a:bodyPr wrap="none" rtlCol="0" anchor="t">
            <a:spAutoFit/>
          </a:bodyPr>
          <a:p>
            <a:pPr marL="0" indent="0" algn="l"/>
            <a:r>
              <a:rPr>
                <a:latin typeface="Arial Regular" panose="020B0604020202090204" charset="0"/>
                <a:cs typeface="Arial Regular" panose="020B0604020202090204" charset="0"/>
                <a:sym typeface="+mn-ea"/>
              </a:rPr>
              <a:t>＊E</a:t>
            </a:r>
            <a:r>
              <a:rPr lang="en-US">
                <a:latin typeface="Arial Regular" panose="020B0604020202090204" charset="0"/>
                <a:cs typeface="Arial Regular" panose="020B0604020202090204" charset="0"/>
                <a:sym typeface="+mn-ea"/>
              </a:rPr>
              <a:t>MOTION</a:t>
            </a:r>
            <a:r>
              <a:rPr>
                <a:latin typeface="Arial Regular" panose="020B0604020202090204" charset="0"/>
                <a:cs typeface="Arial Regular" panose="020B0604020202090204" charset="0"/>
                <a:sym typeface="+mn-ea"/>
              </a:rPr>
              <a:t> QUESTIONAIRE</a:t>
            </a:r>
            <a:endParaRPr lang="en-US"/>
          </a:p>
        </p:txBody>
      </p:sp>
      <p:sp>
        <p:nvSpPr>
          <p:cNvPr id="3" name="文本框 2"/>
          <p:cNvSpPr txBox="1"/>
          <p:nvPr/>
        </p:nvSpPr>
        <p:spPr>
          <a:xfrm>
            <a:off x="826135" y="890270"/>
            <a:ext cx="8827135" cy="368300"/>
          </a:xfrm>
          <a:prstGeom prst="rect">
            <a:avLst/>
          </a:prstGeom>
          <a:noFill/>
        </p:spPr>
        <p:txBody>
          <a:bodyPr wrap="none" rtlCol="0" anchor="t">
            <a:spAutoFit/>
          </a:bodyPr>
          <a:p>
            <a:pPr algn="l"/>
            <a:r>
              <a:rPr lang="en-US" altLang="ja-JP" b="1">
                <a:latin typeface="Arial Bold" panose="020B0604020202090204" charset="0"/>
                <a:cs typeface="Arial Bold" panose="020B0604020202090204" charset="0"/>
                <a:sym typeface="+mn-ea"/>
              </a:rPr>
              <a:t>Six worlds for arousing different emotions in VRchat with Reference to </a:t>
            </a:r>
            <a:r>
              <a:rPr lang="en-US" altLang="ja-JP" b="1">
                <a:latin typeface="Arial Bold" panose="020B0604020202090204" charset="0"/>
                <a:cs typeface="Arial Bold" panose="020B0604020202090204" charset="0"/>
                <a:sym typeface="+mn-ea"/>
              </a:rPr>
              <a:t>AVRS</a:t>
            </a:r>
            <a:r>
              <a:rPr lang="en-US" altLang="ja-JP" b="1">
                <a:latin typeface="Arial Bold" panose="020B0604020202090204" charset="0"/>
                <a:cs typeface="Arial Bold" panose="020B0604020202090204" charset="0"/>
                <a:sym typeface="+mn-ea"/>
              </a:rPr>
              <a:t>[7]</a:t>
            </a:r>
            <a:endParaRPr lang="en-US" altLang="ja-JP" b="1">
              <a:latin typeface="Arial Bold" panose="020B0604020202090204" charset="0"/>
              <a:cs typeface="Arial Bold" panose="020B0604020202090204" charset="0"/>
              <a:sym typeface="+mn-ea"/>
            </a:endParaRPr>
          </a:p>
        </p:txBody>
      </p:sp>
      <p:sp>
        <p:nvSpPr>
          <p:cNvPr id="7" name="文本框 6"/>
          <p:cNvSpPr txBox="1"/>
          <p:nvPr/>
        </p:nvSpPr>
        <p:spPr>
          <a:xfrm>
            <a:off x="826135" y="2658110"/>
            <a:ext cx="7421880" cy="368300"/>
          </a:xfrm>
          <a:prstGeom prst="rect">
            <a:avLst/>
          </a:prstGeom>
          <a:noFill/>
        </p:spPr>
        <p:txBody>
          <a:bodyPr wrap="none" rtlCol="0" anchor="t">
            <a:spAutoFit/>
          </a:bodyPr>
          <a:p>
            <a:pPr algn="l"/>
            <a:r>
              <a:rPr lang="en-US" altLang="ja-JP" b="1">
                <a:latin typeface="Arial Bold" panose="020B0604020202090204" charset="0"/>
                <a:cs typeface="Arial Bold" panose="020B0604020202090204" charset="0"/>
                <a:sym typeface="+mn-ea"/>
              </a:rPr>
              <a:t>Use </a:t>
            </a:r>
            <a:r>
              <a:rPr lang="en-US" altLang="ja-JP" b="1">
                <a:latin typeface="Arial Bold" panose="020B0604020202090204" charset="0"/>
                <a:cs typeface="Arial Bold" panose="020B0604020202090204" charset="0"/>
                <a:sym typeface="+mn-ea"/>
              </a:rPr>
              <a:t>SAM</a:t>
            </a:r>
            <a:r>
              <a:rPr lang="en-US" altLang="ja-JP" b="1">
                <a:latin typeface="Arial Bold" panose="020B0604020202090204" charset="0"/>
                <a:cs typeface="Arial Bold" panose="020B0604020202090204" charset="0"/>
                <a:sym typeface="+mn-ea"/>
              </a:rPr>
              <a:t> Questionaire and six emotion questionaire for self-</a:t>
            </a:r>
            <a:r>
              <a:rPr lang="en-US" altLang="ja-JP" b="1">
                <a:latin typeface="Arial Bold" panose="020B0604020202090204" charset="0"/>
                <a:cs typeface="Arial Bold" panose="020B0604020202090204" charset="0"/>
                <a:sym typeface="+mn-ea"/>
              </a:rPr>
              <a:t>report</a:t>
            </a:r>
            <a:endParaRPr lang="en-US" altLang="ja-JP" b="1">
              <a:latin typeface="Arial Bold" panose="020B0604020202090204" charset="0"/>
              <a:cs typeface="Arial Bold" panose="020B0604020202090204" charset="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Atmosphere Experiment</a:t>
            </a:r>
            <a:endParaRPr lang="en-US"/>
          </a:p>
        </p:txBody>
      </p:sp>
      <p:sp>
        <p:nvSpPr>
          <p:cNvPr id="4" name="Slide Number Placeholder 3"/>
          <p:cNvSpPr>
            <a:spLocks noGrp="1"/>
          </p:cNvSpPr>
          <p:nvPr>
            <p:ph type="sldNum" sz="quarter" idx="12"/>
          </p:nvPr>
        </p:nvSpPr>
        <p:spPr/>
        <p:txBody>
          <a:bodyPr/>
          <a:p>
            <a:fld id="{2F005EAB-5314-47E8-8888-CE567138AFEC}" type="slidenum">
              <a:rPr kumimoji="1" lang="ja-JP" altLang="en-US" smtClean="0"/>
            </a:fld>
            <a:endParaRPr kumimoji="1" lang="ja-JP" altLang="en-US"/>
          </a:p>
        </p:txBody>
      </p:sp>
      <p:pic>
        <p:nvPicPr>
          <p:cNvPr id="7" name="Picture 1"/>
          <p:cNvPicPr>
            <a:picLocks noChangeAspect="1"/>
          </p:cNvPicPr>
          <p:nvPr/>
        </p:nvPicPr>
        <p:blipFill>
          <a:blip r:embed="rId1"/>
          <a:stretch>
            <a:fillRect/>
          </a:stretch>
        </p:blipFill>
        <p:spPr>
          <a:xfrm>
            <a:off x="6063615" y="2874010"/>
            <a:ext cx="5645785" cy="2875915"/>
          </a:xfrm>
          <a:prstGeom prst="rect">
            <a:avLst/>
          </a:prstGeom>
          <a:noFill/>
          <a:ln w="9525">
            <a:noFill/>
          </a:ln>
        </p:spPr>
      </p:pic>
      <p:pic>
        <p:nvPicPr>
          <p:cNvPr id="3" name="Picture 2"/>
          <p:cNvPicPr>
            <a:picLocks noChangeAspect="1"/>
          </p:cNvPicPr>
          <p:nvPr/>
        </p:nvPicPr>
        <p:blipFill>
          <a:blip r:embed="rId2"/>
          <a:stretch>
            <a:fillRect/>
          </a:stretch>
        </p:blipFill>
        <p:spPr>
          <a:xfrm>
            <a:off x="596900" y="1275080"/>
            <a:ext cx="9478645" cy="842010"/>
          </a:xfrm>
          <a:prstGeom prst="rect">
            <a:avLst/>
          </a:prstGeom>
        </p:spPr>
      </p:pic>
      <p:pic>
        <p:nvPicPr>
          <p:cNvPr id="10" name="Picture 9"/>
          <p:cNvPicPr>
            <a:picLocks noChangeAspect="1"/>
          </p:cNvPicPr>
          <p:nvPr/>
        </p:nvPicPr>
        <p:blipFill>
          <a:blip r:embed="rId3"/>
          <a:stretch>
            <a:fillRect/>
          </a:stretch>
        </p:blipFill>
        <p:spPr>
          <a:xfrm>
            <a:off x="913765" y="2900680"/>
            <a:ext cx="4535170" cy="2446655"/>
          </a:xfrm>
          <a:prstGeom prst="rect">
            <a:avLst/>
          </a:prstGeom>
        </p:spPr>
      </p:pic>
      <p:sp>
        <p:nvSpPr>
          <p:cNvPr id="11" name="Text Box 10"/>
          <p:cNvSpPr txBox="1"/>
          <p:nvPr/>
        </p:nvSpPr>
        <p:spPr>
          <a:xfrm>
            <a:off x="1291590" y="5468620"/>
            <a:ext cx="3779520" cy="398780"/>
          </a:xfrm>
          <a:prstGeom prst="rect">
            <a:avLst/>
          </a:prstGeom>
          <a:noFill/>
        </p:spPr>
        <p:txBody>
          <a:bodyPr wrap="none" rtlCol="0" anchor="t">
            <a:spAutoFit/>
          </a:bodyPr>
          <a:p>
            <a:r>
              <a:rPr lang="en-US" sz="2000">
                <a:latin typeface="Arial Regular" panose="020B0604020202090204" charset="0"/>
                <a:cs typeface="Arial Regular" panose="020B0604020202090204" charset="0"/>
              </a:rPr>
              <a:t>Facebook's Horizon Workrooms</a:t>
            </a:r>
            <a:endParaRPr lang="en-US" sz="2000">
              <a:latin typeface="Arial Regular" panose="020B0604020202090204" charset="0"/>
              <a:cs typeface="Arial Regular" panose="020B0604020202090204" charset="0"/>
            </a:endParaRPr>
          </a:p>
        </p:txBody>
      </p:sp>
      <p:sp>
        <p:nvSpPr>
          <p:cNvPr id="12" name="Text Box 11"/>
          <p:cNvSpPr txBox="1"/>
          <p:nvPr/>
        </p:nvSpPr>
        <p:spPr>
          <a:xfrm>
            <a:off x="7052945" y="5749925"/>
            <a:ext cx="4255770" cy="645160"/>
          </a:xfrm>
          <a:prstGeom prst="rect">
            <a:avLst/>
          </a:prstGeom>
          <a:noFill/>
        </p:spPr>
        <p:txBody>
          <a:bodyPr wrap="square" rtlCol="0" anchor="t">
            <a:spAutoFit/>
          </a:bodyPr>
          <a:p>
            <a:pPr algn="l"/>
            <a:r>
              <a:rPr>
                <a:latin typeface="Arial Regular" panose="020B0604020202090204" charset="0"/>
                <a:cs typeface="Arial Regular" panose="020B0604020202090204" charset="0"/>
                <a:sym typeface="+mn-ea"/>
              </a:rPr>
              <a:t>＊</a:t>
            </a:r>
            <a:r>
              <a:rPr lang="en-US">
                <a:latin typeface="Arial Regular" panose="020B0604020202090204" charset="0"/>
                <a:cs typeface="Arial Regular" panose="020B0604020202090204" charset="0"/>
              </a:rPr>
              <a:t>UTTRANCE</a:t>
            </a:r>
            <a:r>
              <a:rPr lang="en-US">
                <a:latin typeface="Arial Regular" panose="020B0604020202090204" charset="0"/>
                <a:cs typeface="Arial Regular" panose="020B0604020202090204" charset="0"/>
                <a:sym typeface="+mn-ea"/>
              </a:rPr>
              <a:t> QUESTIONAIRE[8]</a:t>
            </a:r>
            <a:endParaRPr lang="en-US">
              <a:latin typeface="Arial Regular" panose="020B0604020202090204" charset="0"/>
              <a:cs typeface="Arial Regular" panose="020B0604020202090204" charset="0"/>
              <a:sym typeface="+mn-ea"/>
            </a:endParaRPr>
          </a:p>
          <a:p>
            <a:pPr algn="l"/>
            <a:endParaRPr lang="en-US">
              <a:latin typeface="Arial Regular" panose="020B0604020202090204" charset="0"/>
              <a:cs typeface="Arial Regular" panose="020B0604020202090204" charset="0"/>
            </a:endParaRPr>
          </a:p>
        </p:txBody>
      </p:sp>
      <p:sp>
        <p:nvSpPr>
          <p:cNvPr id="5" name="文本框 4"/>
          <p:cNvSpPr txBox="1"/>
          <p:nvPr/>
        </p:nvSpPr>
        <p:spPr>
          <a:xfrm>
            <a:off x="596900" y="906780"/>
            <a:ext cx="5885180" cy="368300"/>
          </a:xfrm>
          <a:prstGeom prst="rect">
            <a:avLst/>
          </a:prstGeom>
          <a:noFill/>
        </p:spPr>
        <p:txBody>
          <a:bodyPr wrap="none" rtlCol="0" anchor="t">
            <a:spAutoFit/>
          </a:bodyPr>
          <a:p>
            <a:pPr algn="l"/>
            <a:r>
              <a:rPr lang="en-US" altLang="ja-JP" b="1">
                <a:latin typeface="Arial Bold" panose="020B0604020202090204" charset="0"/>
                <a:cs typeface="Arial Bold" panose="020B0604020202090204" charset="0"/>
                <a:sym typeface="+mn-ea"/>
              </a:rPr>
              <a:t>Collaborators have a conversation on a certain topic</a:t>
            </a:r>
            <a:endParaRPr lang="zh-CN" altLang="en-US"/>
          </a:p>
        </p:txBody>
      </p:sp>
      <p:sp>
        <p:nvSpPr>
          <p:cNvPr id="6" name="文本框 5"/>
          <p:cNvSpPr txBox="1"/>
          <p:nvPr/>
        </p:nvSpPr>
        <p:spPr>
          <a:xfrm>
            <a:off x="5948045" y="2411095"/>
            <a:ext cx="4551680" cy="368300"/>
          </a:xfrm>
          <a:prstGeom prst="rect">
            <a:avLst/>
          </a:prstGeom>
          <a:noFill/>
        </p:spPr>
        <p:txBody>
          <a:bodyPr wrap="none" rtlCol="0" anchor="t">
            <a:spAutoFit/>
          </a:bodyPr>
          <a:p>
            <a:r>
              <a:rPr lang="en-US" altLang="ja-JP" b="1">
                <a:latin typeface="Arial Bold" panose="020B0604020202090204" charset="0"/>
                <a:cs typeface="Arial Bold" panose="020B0604020202090204" charset="0"/>
                <a:sym typeface="+mn-ea"/>
              </a:rPr>
              <a:t>Use uttrance questionaire for self-</a:t>
            </a:r>
            <a:r>
              <a:rPr lang="en-US" altLang="ja-JP" b="1">
                <a:latin typeface="Arial Bold" panose="020B0604020202090204" charset="0"/>
                <a:cs typeface="Arial Bold" panose="020B0604020202090204" charset="0"/>
                <a:sym typeface="+mn-ea"/>
              </a:rPr>
              <a:t>report</a:t>
            </a:r>
            <a:endParaRPr lang="en-US" altLang="ja-JP" b="1">
              <a:latin typeface="Arial Bold" panose="020B0604020202090204" charset="0"/>
              <a:cs typeface="Arial Bold" panose="020B0604020202090204" charset="0"/>
              <a:sym typeface="+mn-ea"/>
            </a:endParaRPr>
          </a:p>
        </p:txBody>
      </p:sp>
      <p:sp>
        <p:nvSpPr>
          <p:cNvPr id="8" name="文本框 7"/>
          <p:cNvSpPr txBox="1"/>
          <p:nvPr/>
        </p:nvSpPr>
        <p:spPr>
          <a:xfrm>
            <a:off x="596900" y="2411095"/>
            <a:ext cx="4742815" cy="368300"/>
          </a:xfrm>
          <a:prstGeom prst="rect">
            <a:avLst/>
          </a:prstGeom>
          <a:noFill/>
        </p:spPr>
        <p:txBody>
          <a:bodyPr wrap="none" rtlCol="0" anchor="t">
            <a:spAutoFit/>
          </a:bodyPr>
          <a:p>
            <a:r>
              <a:rPr lang="en-US" altLang="ja-JP" b="1">
                <a:latin typeface="Arial Bold" panose="020B0604020202090204" charset="0"/>
                <a:cs typeface="Arial Bold" panose="020B0604020202090204" charset="0"/>
                <a:sym typeface="+mn-ea"/>
              </a:rPr>
              <a:t>Experiment VR APP</a:t>
            </a:r>
            <a:r>
              <a:rPr lang="zh-CN" altLang="en-US" b="1">
                <a:latin typeface="Arial Bold" panose="020B0604020202090204" charset="0"/>
                <a:ea typeface="宋体" panose="02010600030101010101" pitchFamily="2" charset="-122"/>
                <a:cs typeface="Arial Bold" panose="020B0604020202090204" charset="0"/>
                <a:sym typeface="+mn-ea"/>
              </a:rPr>
              <a:t>：</a:t>
            </a:r>
            <a:r>
              <a:rPr lang="en-US" altLang="zh-CN" b="1">
                <a:latin typeface="Arial Bold" panose="020B0604020202090204" charset="0"/>
                <a:ea typeface="宋体" panose="02010600030101010101" pitchFamily="2" charset="-122"/>
                <a:cs typeface="Arial Bold" panose="020B0604020202090204" charset="0"/>
                <a:sym typeface="+mn-ea"/>
              </a:rPr>
              <a:t>Horizon Workrooms</a:t>
            </a:r>
            <a:endParaRPr lang="en-US" altLang="zh-CN" b="1">
              <a:latin typeface="Arial Bold" panose="020B0604020202090204" charset="0"/>
              <a:ea typeface="宋体" panose="02010600030101010101" pitchFamily="2" charset="-122"/>
              <a:cs typeface="Arial Bold" panose="020B0604020202090204" charset="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r>
              <a:rPr lang="en-US" altLang="zh-CN" dirty="0"/>
              <a:t>Data</a:t>
            </a:r>
            <a:endParaRPr lang="en-US" altLang="zh-CN" dirty="0"/>
          </a:p>
        </p:txBody>
      </p:sp>
      <p:sp>
        <p:nvSpPr>
          <p:cNvPr id="4" name="灯片编号占位符 3"/>
          <p:cNvSpPr>
            <a:spLocks noGrp="1"/>
          </p:cNvSpPr>
          <p:nvPr>
            <p:ph type="sldNum" sz="quarter" idx="12"/>
          </p:nvPr>
        </p:nvSpPr>
        <p:spPr>
          <a:xfrm>
            <a:off x="10159347" y="6506289"/>
            <a:ext cx="825500" cy="228600"/>
          </a:xfrm>
        </p:spPr>
        <p:txBody>
          <a:bodyPr/>
          <a:lstStyle/>
          <a:p>
            <a:fld id="{2F005EAB-5314-47E8-8888-CE567138AFEC}" type="slidenum">
              <a:rPr kumimoji="1" lang="ja-JP" altLang="en-US" smtClean="0"/>
            </a:fld>
            <a:endParaRPr kumimoji="1" lang="ja-JP" altLang="en-US"/>
          </a:p>
        </p:txBody>
      </p:sp>
      <p:sp>
        <p:nvSpPr>
          <p:cNvPr id="3" name="Text Box 2"/>
          <p:cNvSpPr txBox="1"/>
          <p:nvPr/>
        </p:nvSpPr>
        <p:spPr>
          <a:xfrm>
            <a:off x="-761365" y="930275"/>
            <a:ext cx="9382125" cy="1691640"/>
          </a:xfrm>
          <a:prstGeom prst="rect">
            <a:avLst/>
          </a:prstGeom>
          <a:noFill/>
        </p:spPr>
        <p:txBody>
          <a:bodyPr wrap="square" rtlCol="0" anchor="t">
            <a:spAutoFit/>
          </a:bodyPr>
          <a:p>
            <a:r>
              <a:rPr lang="en-US" altLang="ja-JP" sz="2800" b="1">
                <a:latin typeface="Arial Bold" panose="020B0604020202090204" charset="0"/>
                <a:cs typeface="Arial Bold" panose="020B0604020202090204" charset="0"/>
                <a:sym typeface="+mn-ea"/>
              </a:rPr>
              <a:t>           Data Info of Emotion Arouse </a:t>
            </a:r>
            <a:r>
              <a:rPr lang="en-US" altLang="ja-JP" sz="2800" b="1">
                <a:latin typeface="Arial Bold" panose="020B0604020202090204" charset="0"/>
                <a:cs typeface="Arial Bold" panose="020B0604020202090204" charset="0"/>
                <a:sym typeface="+mn-ea"/>
              </a:rPr>
              <a:t>Experiments </a:t>
            </a:r>
            <a:endParaRPr lang="en-US" sz="2800">
              <a:solidFill>
                <a:schemeClr val="accent1">
                  <a:lumMod val="60000"/>
                  <a:lumOff val="40000"/>
                </a:schemeClr>
              </a:solidFill>
              <a:sym typeface="+mn-ea"/>
            </a:endParaRPr>
          </a:p>
          <a:p>
            <a:endParaRPr sz="2200" b="1">
              <a:latin typeface="Arial Bold" panose="020B0604020202090204" charset="0"/>
              <a:cs typeface="Arial Bold" panose="020B0604020202090204" charset="0"/>
              <a:sym typeface="+mn-ea"/>
            </a:endParaRPr>
          </a:p>
          <a:p>
            <a:endParaRPr lang="ja-JP" altLang="en-US">
              <a:solidFill>
                <a:schemeClr val="accent1"/>
              </a:solidFill>
              <a:sym typeface="+mn-ea"/>
            </a:endParaRPr>
          </a:p>
          <a:p>
            <a:endParaRPr lang="ja-JP" altLang="en-US">
              <a:solidFill>
                <a:schemeClr val="accent1"/>
              </a:solidFill>
              <a:sym typeface="+mn-ea"/>
            </a:endParaRPr>
          </a:p>
          <a:p>
            <a:endParaRPr lang="ja-JP" altLang="en-US">
              <a:solidFill>
                <a:schemeClr val="accent1"/>
              </a:solidFill>
              <a:sym typeface="+mn-ea"/>
            </a:endParaRPr>
          </a:p>
        </p:txBody>
      </p:sp>
      <p:sp>
        <p:nvSpPr>
          <p:cNvPr id="5" name="标题 1"/>
          <p:cNvSpPr>
            <a:spLocks noGrp="1"/>
          </p:cNvSpPr>
          <p:nvPr/>
        </p:nvSpPr>
        <p:spPr>
          <a:xfrm>
            <a:off x="1473200" y="0"/>
            <a:ext cx="9575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rtl="0" eaLnBrk="1" fontAlgn="base" hangingPunct="1">
              <a:spcBef>
                <a:spcPct val="0"/>
              </a:spcBef>
              <a:spcAft>
                <a:spcPct val="0"/>
              </a:spcAft>
              <a:defRPr kumimoji="1" sz="3200" kern="1200">
                <a:solidFill>
                  <a:schemeClr val="tx1"/>
                </a:solidFill>
                <a:latin typeface="Meiryo" panose="020B0604030504040204" pitchFamily="50" charset="-128"/>
                <a:ea typeface="Meiryo" panose="020B0604030504040204" pitchFamily="50" charset="-128"/>
                <a:cs typeface="Meiryo" panose="020B0604030504040204" pitchFamily="50" charset="-128"/>
              </a:defRPr>
            </a:lvl1pPr>
            <a:lvl2pPr algn="l" rtl="0" eaLnBrk="1" fontAlgn="base" hangingPunct="1">
              <a:spcBef>
                <a:spcPct val="0"/>
              </a:spcBef>
              <a:spcAft>
                <a:spcPct val="0"/>
              </a:spcAft>
              <a:defRPr kumimoji="1" sz="3200">
                <a:solidFill>
                  <a:srgbClr val="46656C"/>
                </a:solidFill>
                <a:latin typeface="Arial Narrow" panose="020B0606020202030204" pitchFamily="34" charset="0"/>
                <a:ea typeface="MS PGothic" panose="020B0600070205080204" pitchFamily="50" charset="-128"/>
              </a:defRPr>
            </a:lvl2pPr>
            <a:lvl3pPr algn="l" rtl="0" eaLnBrk="1" fontAlgn="base" hangingPunct="1">
              <a:spcBef>
                <a:spcPct val="0"/>
              </a:spcBef>
              <a:spcAft>
                <a:spcPct val="0"/>
              </a:spcAft>
              <a:defRPr kumimoji="1" sz="3200">
                <a:solidFill>
                  <a:srgbClr val="46656C"/>
                </a:solidFill>
                <a:latin typeface="Arial Narrow" panose="020B0606020202030204" pitchFamily="34" charset="0"/>
                <a:ea typeface="MS PGothic" panose="020B0600070205080204" pitchFamily="50" charset="-128"/>
              </a:defRPr>
            </a:lvl3pPr>
            <a:lvl4pPr algn="l" rtl="0" eaLnBrk="1" fontAlgn="base" hangingPunct="1">
              <a:spcBef>
                <a:spcPct val="0"/>
              </a:spcBef>
              <a:spcAft>
                <a:spcPct val="0"/>
              </a:spcAft>
              <a:defRPr kumimoji="1" sz="3200">
                <a:solidFill>
                  <a:srgbClr val="46656C"/>
                </a:solidFill>
                <a:latin typeface="Arial Narrow" panose="020B0606020202030204" pitchFamily="34" charset="0"/>
                <a:ea typeface="MS PGothic" panose="020B0600070205080204" pitchFamily="50" charset="-128"/>
              </a:defRPr>
            </a:lvl4pPr>
            <a:lvl5pPr algn="l" rtl="0" eaLnBrk="1" fontAlgn="base" hangingPunct="1">
              <a:spcBef>
                <a:spcPct val="0"/>
              </a:spcBef>
              <a:spcAft>
                <a:spcPct val="0"/>
              </a:spcAft>
              <a:defRPr kumimoji="1" sz="3200">
                <a:solidFill>
                  <a:srgbClr val="46656C"/>
                </a:solidFill>
                <a:latin typeface="Arial Narrow" panose="020B0606020202030204" pitchFamily="34" charset="0"/>
                <a:ea typeface="MS PGothic" panose="020B0600070205080204" pitchFamily="50" charset="-128"/>
              </a:defRPr>
            </a:lvl5pPr>
            <a:lvl6pPr marL="457200" algn="l" rtl="0" eaLnBrk="1" fontAlgn="base" hangingPunct="1">
              <a:spcBef>
                <a:spcPct val="0"/>
              </a:spcBef>
              <a:spcAft>
                <a:spcPct val="0"/>
              </a:spcAft>
              <a:defRPr kumimoji="1" sz="3200">
                <a:solidFill>
                  <a:srgbClr val="46656C"/>
                </a:solidFill>
                <a:latin typeface="Arial Narrow" panose="020B0606020202030204" pitchFamily="34" charset="0"/>
                <a:ea typeface="MS PGothic" panose="020B0600070205080204" pitchFamily="50" charset="-128"/>
              </a:defRPr>
            </a:lvl6pPr>
            <a:lvl7pPr marL="914400" algn="l" rtl="0" eaLnBrk="1" fontAlgn="base" hangingPunct="1">
              <a:spcBef>
                <a:spcPct val="0"/>
              </a:spcBef>
              <a:spcAft>
                <a:spcPct val="0"/>
              </a:spcAft>
              <a:defRPr kumimoji="1" sz="3200">
                <a:solidFill>
                  <a:srgbClr val="46656C"/>
                </a:solidFill>
                <a:latin typeface="Arial Narrow" panose="020B0606020202030204" pitchFamily="34" charset="0"/>
                <a:ea typeface="MS PGothic" panose="020B0600070205080204" pitchFamily="50" charset="-128"/>
              </a:defRPr>
            </a:lvl7pPr>
            <a:lvl8pPr marL="1371600" algn="l" rtl="0" eaLnBrk="1" fontAlgn="base" hangingPunct="1">
              <a:spcBef>
                <a:spcPct val="0"/>
              </a:spcBef>
              <a:spcAft>
                <a:spcPct val="0"/>
              </a:spcAft>
              <a:defRPr kumimoji="1" sz="3200">
                <a:solidFill>
                  <a:srgbClr val="46656C"/>
                </a:solidFill>
                <a:latin typeface="Arial Narrow" panose="020B0606020202030204" pitchFamily="34" charset="0"/>
                <a:ea typeface="MS PGothic" panose="020B0600070205080204" pitchFamily="50" charset="-128"/>
              </a:defRPr>
            </a:lvl8pPr>
            <a:lvl9pPr marL="1828800" algn="l" rtl="0" eaLnBrk="1" fontAlgn="base" hangingPunct="1">
              <a:spcBef>
                <a:spcPct val="0"/>
              </a:spcBef>
              <a:spcAft>
                <a:spcPct val="0"/>
              </a:spcAft>
              <a:defRPr kumimoji="1" sz="3200">
                <a:solidFill>
                  <a:srgbClr val="46656C"/>
                </a:solidFill>
                <a:latin typeface="Arial Narrow" panose="020B0606020202030204" pitchFamily="34" charset="0"/>
                <a:ea typeface="MS PGothic" panose="020B0600070205080204" pitchFamily="50" charset="-128"/>
              </a:defRPr>
            </a:lvl9pPr>
          </a:lstStyle>
          <a:p>
            <a:endParaRPr lang="en-US" altLang="zh-CN" dirty="0"/>
          </a:p>
        </p:txBody>
      </p:sp>
      <p:graphicFrame>
        <p:nvGraphicFramePr>
          <p:cNvPr id="6" name="Table 5"/>
          <p:cNvGraphicFramePr/>
          <p:nvPr/>
        </p:nvGraphicFramePr>
        <p:xfrm>
          <a:off x="406400" y="1497965"/>
          <a:ext cx="11327765" cy="4783455"/>
        </p:xfrm>
        <a:graphic>
          <a:graphicData uri="http://schemas.openxmlformats.org/drawingml/2006/table">
            <a:tbl>
              <a:tblPr firstRow="1" bandRow="1">
                <a:tableStyleId>{5940675A-B579-460E-94D1-54222C63F5DA}</a:tableStyleId>
              </a:tblPr>
              <a:tblGrid>
                <a:gridCol w="650240"/>
                <a:gridCol w="1787525"/>
                <a:gridCol w="2646045"/>
                <a:gridCol w="5429250"/>
                <a:gridCol w="814705"/>
              </a:tblGrid>
              <a:tr h="414655">
                <a:tc>
                  <a:txBody>
                    <a:bodyPr/>
                    <a:p>
                      <a:pPr indent="0" algn="ctr">
                        <a:buNone/>
                      </a:pPr>
                      <a:r>
                        <a:rPr lang="en-US" sz="2000" b="0">
                          <a:solidFill>
                            <a:srgbClr val="000000"/>
                          </a:solidFill>
                          <a:latin typeface="MS明朝" charset="0"/>
                          <a:ea typeface="MS明朝" charset="0"/>
                          <a:cs typeface="MS明朝" charset="0"/>
                        </a:rPr>
                        <a:t>ID</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ctr">
                        <a:buNone/>
                      </a:pPr>
                      <a:r>
                        <a:rPr lang="en-US" sz="2000" b="0">
                          <a:solidFill>
                            <a:srgbClr val="000000"/>
                          </a:solidFill>
                          <a:latin typeface="MS明朝" charset="0"/>
                          <a:ea typeface="MS明朝" charset="0"/>
                          <a:cs typeface="MS明朝" charset="0"/>
                        </a:rPr>
                        <a:t>Name</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ctr">
                        <a:buNone/>
                      </a:pPr>
                      <a:r>
                        <a:rPr lang="en-US" sz="2000" b="0">
                          <a:solidFill>
                            <a:srgbClr val="000000"/>
                          </a:solidFill>
                          <a:latin typeface="MS明朝" charset="0"/>
                          <a:cs typeface="MS明朝" charset="0"/>
                        </a:rPr>
                        <a:t>Date</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ctr">
                        <a:buNone/>
                      </a:pPr>
                      <a:r>
                        <a:rPr lang="en-US" sz="2000" b="0">
                          <a:solidFill>
                            <a:srgbClr val="000000"/>
                          </a:solidFill>
                          <a:latin typeface="MS明朝" charset="0"/>
                          <a:cs typeface="MS明朝" charset="0"/>
                        </a:rPr>
                        <a:t>Note</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ctr">
                        <a:buNone/>
                      </a:pPr>
                      <a:r>
                        <a:rPr lang="en-US" sz="2000" b="0">
                          <a:solidFill>
                            <a:srgbClr val="000000"/>
                          </a:solidFill>
                          <a:latin typeface="MS明朝" charset="0"/>
                          <a:ea typeface="MS明朝" charset="0"/>
                          <a:cs typeface="MS明朝" charset="0"/>
                        </a:rPr>
                        <a:t>Used</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r>
              <a:tr h="397510">
                <a:tc>
                  <a:txBody>
                    <a:bodyPr/>
                    <a:p>
                      <a:pPr indent="0" algn="ctr">
                        <a:buNone/>
                      </a:pPr>
                      <a:r>
                        <a:rPr lang="en-US" sz="2000" b="0">
                          <a:solidFill>
                            <a:srgbClr val="000000"/>
                          </a:solidFill>
                          <a:latin typeface="MS明朝" charset="0"/>
                          <a:ea typeface="MS明朝" charset="0"/>
                          <a:cs typeface="MS明朝" charset="0"/>
                        </a:rPr>
                        <a:t>1</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solidFill>
                            <a:srgbClr val="000000"/>
                          </a:solidFill>
                          <a:latin typeface="MS明朝" charset="0"/>
                          <a:cs typeface="MS明朝" charset="0"/>
                        </a:rPr>
                        <a:t>cuidewen</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solidFill>
                            <a:srgbClr val="000000"/>
                          </a:solidFill>
                          <a:latin typeface="MS明朝" charset="0"/>
                          <a:ea typeface="MS明朝" charset="0"/>
                          <a:cs typeface="MS明朝" charset="0"/>
                        </a:rPr>
                        <a:t>09-22/11-20</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solidFill>
                            <a:srgbClr val="000000"/>
                          </a:solidFill>
                          <a:latin typeface="MS明朝" charset="0"/>
                          <a:ea typeface="MS明朝" charset="0"/>
                          <a:cs typeface="MS明朝" charset="0"/>
                        </a:rPr>
                        <a:t>/</a:t>
                      </a:r>
                      <a:endParaRPr lang="en-US" sz="2000" b="1">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1">
                          <a:solidFill>
                            <a:srgbClr val="000000"/>
                          </a:solidFill>
                          <a:latin typeface="Arial" panose="020B0604020202020204" pitchFamily="34" charset="0"/>
                          <a:ea typeface="MS明朝" charset="0"/>
                          <a:cs typeface="Arial" panose="020B0604020202020204" pitchFamily="34" charset="0"/>
                        </a:rPr>
                        <a:t>√</a:t>
                      </a:r>
                      <a:endParaRPr lang="en-US" sz="2000" b="1">
                        <a:solidFill>
                          <a:srgbClr val="000000"/>
                        </a:solidFill>
                        <a:latin typeface="Arial" panose="020B0604020202020204" pitchFamily="34" charset="0"/>
                        <a:ea typeface="MS明朝" charset="0"/>
                        <a:cs typeface="Arial" panose="020B0604020202020204" pitchFamily="34"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5290">
                <a:tc>
                  <a:txBody>
                    <a:bodyPr/>
                    <a:p>
                      <a:pPr indent="0" algn="ctr">
                        <a:buNone/>
                      </a:pPr>
                      <a:r>
                        <a:rPr lang="en-US" sz="2000" b="0">
                          <a:solidFill>
                            <a:srgbClr val="000000"/>
                          </a:solidFill>
                          <a:latin typeface="MS明朝" charset="0"/>
                          <a:ea typeface="MS明朝" charset="0"/>
                          <a:cs typeface="MS明朝" charset="0"/>
                        </a:rPr>
                        <a:t>2</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solidFill>
                            <a:srgbClr val="000000"/>
                          </a:solidFill>
                          <a:latin typeface="MS明朝" charset="0"/>
                          <a:cs typeface="MS明朝" charset="0"/>
                        </a:rPr>
                        <a:t>cuidewen</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solidFill>
                            <a:srgbClr val="000000"/>
                          </a:solidFill>
                          <a:latin typeface="MS明朝" charset="0"/>
                          <a:ea typeface="MS明朝" charset="0"/>
                          <a:cs typeface="MS明朝" charset="0"/>
                        </a:rPr>
                        <a:t>09-24</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solidFill>
                            <a:srgbClr val="000000"/>
                          </a:solidFill>
                          <a:latin typeface="MS明朝" charset="0"/>
                          <a:ea typeface="MS明朝" charset="0"/>
                          <a:cs typeface="MS明朝" charset="0"/>
                        </a:rPr>
                        <a:t>/</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1">
                          <a:solidFill>
                            <a:srgbClr val="000000"/>
                          </a:solidFill>
                          <a:latin typeface="Arial" panose="020B0604020202020204" pitchFamily="34" charset="0"/>
                          <a:ea typeface="MS明朝" charset="0"/>
                          <a:cs typeface="Arial" panose="020B0604020202020204" pitchFamily="34" charset="0"/>
                        </a:rPr>
                        <a:t>√</a:t>
                      </a:r>
                      <a:endParaRPr lang="en-US" sz="2000" b="1">
                        <a:solidFill>
                          <a:srgbClr val="000000"/>
                        </a:solidFill>
                        <a:latin typeface="Arial" panose="020B0604020202020204" pitchFamily="34" charset="0"/>
                        <a:ea typeface="MS明朝" charset="0"/>
                        <a:cs typeface="Arial" panose="020B0604020202020204" pitchFamily="34"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4020">
                <a:tc>
                  <a:txBody>
                    <a:bodyPr/>
                    <a:p>
                      <a:pPr indent="0" algn="ctr">
                        <a:buNone/>
                      </a:pPr>
                      <a:r>
                        <a:rPr lang="en-US" sz="2000" b="0">
                          <a:solidFill>
                            <a:srgbClr val="000000"/>
                          </a:solidFill>
                          <a:latin typeface="MS明朝" charset="0"/>
                          <a:ea typeface="MS明朝" charset="0"/>
                          <a:cs typeface="MS明朝" charset="0"/>
                        </a:rPr>
                        <a:t>3</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solidFill>
                            <a:srgbClr val="000000"/>
                          </a:solidFill>
                          <a:latin typeface="MS明朝" charset="0"/>
                          <a:ea typeface="MS明朝" charset="0"/>
                          <a:cs typeface="MS明朝" charset="0"/>
                        </a:rPr>
                        <a:t>liuyi</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solidFill>
                            <a:srgbClr val="000000"/>
                          </a:solidFill>
                          <a:latin typeface="MS明朝" charset="0"/>
                          <a:ea typeface="MS明朝" charset="0"/>
                          <a:cs typeface="MS明朝" charset="0"/>
                        </a:rPr>
                        <a:t>09-23/09-24</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solidFill>
                            <a:srgbClr val="000000"/>
                          </a:solidFill>
                          <a:latin typeface="MS明朝" charset="0"/>
                          <a:ea typeface="MS明朝" charset="0"/>
                          <a:cs typeface="MS明朝" charset="0"/>
                        </a:rPr>
                        <a:t>/</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1">
                          <a:solidFill>
                            <a:srgbClr val="000000"/>
                          </a:solidFill>
                          <a:latin typeface="Arial" panose="020B0604020202020204" pitchFamily="34" charset="0"/>
                          <a:ea typeface="MS明朝" charset="0"/>
                          <a:cs typeface="Arial" panose="020B0604020202020204" pitchFamily="34" charset="0"/>
                        </a:rPr>
                        <a:t>√</a:t>
                      </a:r>
                      <a:endParaRPr lang="en-US" sz="2000" b="1">
                        <a:solidFill>
                          <a:srgbClr val="000000"/>
                        </a:solidFill>
                        <a:latin typeface="Arial" panose="020B0604020202020204" pitchFamily="34" charset="0"/>
                        <a:ea typeface="MS明朝" charset="0"/>
                        <a:cs typeface="Arial" panose="020B0604020202020204" pitchFamily="34"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9600">
                <a:tc>
                  <a:txBody>
                    <a:bodyPr/>
                    <a:p>
                      <a:pPr indent="0" algn="ctr">
                        <a:buNone/>
                      </a:pPr>
                      <a:r>
                        <a:rPr lang="en-US" sz="2000" b="0">
                          <a:solidFill>
                            <a:srgbClr val="000000"/>
                          </a:solidFill>
                          <a:latin typeface="MS明朝" charset="0"/>
                          <a:ea typeface="MS明朝" charset="0"/>
                          <a:cs typeface="MS明朝" charset="0"/>
                        </a:rPr>
                        <a:t>4</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solidFill>
                            <a:srgbClr val="000000"/>
                          </a:solidFill>
                          <a:latin typeface="MS明朝" charset="0"/>
                          <a:cs typeface="MS明朝" charset="0"/>
                        </a:rPr>
                        <a:t>Chengyongjie</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solidFill>
                            <a:srgbClr val="000000"/>
                          </a:solidFill>
                          <a:latin typeface="MS明朝" charset="0"/>
                          <a:ea typeface="MS明朝" charset="0"/>
                          <a:cs typeface="MS明朝" charset="0"/>
                        </a:rPr>
                        <a:t>09-27</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solidFill>
                            <a:srgbClr val="000000"/>
                          </a:solidFill>
                          <a:latin typeface="MS明朝" charset="0"/>
                          <a:ea typeface="MS明朝" charset="0"/>
                          <a:cs typeface="MS明朝" charset="0"/>
                        </a:rPr>
                        <a:t>relax0,relax1 </a:t>
                      </a:r>
                      <a:r>
                        <a:rPr lang="en-US" sz="2000" b="1">
                          <a:solidFill>
                            <a:srgbClr val="000000"/>
                          </a:solidFill>
                          <a:latin typeface="MS明朝" charset="0"/>
                          <a:ea typeface="MS明朝" charset="0"/>
                          <a:cs typeface="MS明朝" charset="0"/>
                        </a:rPr>
                        <a:t>AF8 lost</a:t>
                      </a:r>
                      <a:endParaRPr lang="en-US" sz="2000" b="1">
                        <a:solidFill>
                          <a:srgbClr val="000000"/>
                        </a:solidFill>
                        <a:latin typeface="MS明朝" charset="0"/>
                        <a:ea typeface="MS明朝" charset="0"/>
                        <a:cs typeface="MS明朝" charset="0"/>
                      </a:endParaRPr>
                    </a:p>
                    <a:p>
                      <a:pPr indent="0" algn="ctr">
                        <a:buNone/>
                      </a:pPr>
                      <a:r>
                        <a:rPr lang="en-US" sz="2000">
                          <a:solidFill>
                            <a:srgbClr val="000000"/>
                          </a:solidFill>
                          <a:latin typeface="MS明朝" charset="0"/>
                          <a:ea typeface="MS明朝" charset="0"/>
                          <a:cs typeface="MS明朝" charset="0"/>
                        </a:rPr>
                        <a:t>(Average data were filled)</a:t>
                      </a:r>
                      <a:endParaRPr lang="en-US" sz="200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1">
                          <a:solidFill>
                            <a:srgbClr val="000000"/>
                          </a:solidFill>
                          <a:latin typeface="Arial" panose="020B0604020202020204" pitchFamily="34" charset="0"/>
                          <a:ea typeface="MS明朝" charset="0"/>
                          <a:cs typeface="Arial" panose="020B0604020202020204" pitchFamily="34" charset="0"/>
                        </a:rPr>
                        <a:t>√</a:t>
                      </a:r>
                      <a:endParaRPr lang="en-US" sz="2000" b="1">
                        <a:solidFill>
                          <a:srgbClr val="000000"/>
                        </a:solidFill>
                        <a:latin typeface="Arial" panose="020B0604020202020204" pitchFamily="34" charset="0"/>
                        <a:ea typeface="MS明朝" charset="0"/>
                        <a:cs typeface="Arial" panose="020B0604020202020204" pitchFamily="34"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4655">
                <a:tc>
                  <a:txBody>
                    <a:bodyPr/>
                    <a:p>
                      <a:pPr indent="0" algn="ctr">
                        <a:buNone/>
                      </a:pPr>
                      <a:r>
                        <a:rPr lang="en-US" sz="2000" b="0">
                          <a:solidFill>
                            <a:srgbClr val="000000"/>
                          </a:solidFill>
                          <a:latin typeface="MS明朝" charset="0"/>
                          <a:ea typeface="MS明朝" charset="0"/>
                          <a:cs typeface="MS明朝" charset="0"/>
                        </a:rPr>
                        <a:t>5</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solidFill>
                            <a:srgbClr val="000000"/>
                          </a:solidFill>
                          <a:latin typeface="MS明朝" charset="0"/>
                          <a:cs typeface="MS明朝" charset="0"/>
                        </a:rPr>
                        <a:t>kawata</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solidFill>
                            <a:srgbClr val="000000"/>
                          </a:solidFill>
                          <a:latin typeface="MS明朝" charset="0"/>
                          <a:ea typeface="MS明朝" charset="0"/>
                          <a:cs typeface="MS明朝" charset="0"/>
                        </a:rPr>
                        <a:t>10-14</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solidFill>
                            <a:srgbClr val="000000"/>
                          </a:solidFill>
                          <a:latin typeface="MS明朝" charset="0"/>
                          <a:ea typeface="MS明朝" charset="0"/>
                          <a:cs typeface="MS明朝" charset="0"/>
                        </a:rPr>
                        <a:t>joy5 ex </a:t>
                      </a:r>
                      <a:r>
                        <a:rPr lang="en-US" sz="2000" b="1">
                          <a:solidFill>
                            <a:srgbClr val="000000"/>
                          </a:solidFill>
                          <a:latin typeface="MS明朝" charset="0"/>
                          <a:ea typeface="MS明朝" charset="0"/>
                          <a:cs typeface="MS明朝" charset="0"/>
                        </a:rPr>
                        <a:t>data lost</a:t>
                      </a:r>
                      <a:r>
                        <a:rPr lang="en-US" sz="2000" b="0">
                          <a:solidFill>
                            <a:srgbClr val="000000"/>
                          </a:solidFill>
                          <a:latin typeface="MS明朝" charset="0"/>
                          <a:ea typeface="MS明朝" charset="0"/>
                          <a:cs typeface="MS明朝" charset="0"/>
                        </a:rPr>
                        <a:t>(Joy data not used)</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1">
                          <a:solidFill>
                            <a:srgbClr val="000000"/>
                          </a:solidFill>
                          <a:latin typeface="Arial" panose="020B0604020202020204" pitchFamily="34" charset="0"/>
                          <a:ea typeface="MS明朝" charset="0"/>
                          <a:cs typeface="Arial" panose="020B0604020202020204" pitchFamily="34" charset="0"/>
                        </a:rPr>
                        <a:t>√</a:t>
                      </a:r>
                      <a:endParaRPr lang="en-US" sz="2000" b="1">
                        <a:solidFill>
                          <a:srgbClr val="000000"/>
                        </a:solidFill>
                        <a:latin typeface="Arial" panose="020B0604020202020204" pitchFamily="34" charset="0"/>
                        <a:ea typeface="MS明朝" charset="0"/>
                        <a:cs typeface="Arial" panose="020B0604020202020204" pitchFamily="34"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4655">
                <a:tc>
                  <a:txBody>
                    <a:bodyPr/>
                    <a:p>
                      <a:pPr indent="0" algn="ctr">
                        <a:buNone/>
                      </a:pPr>
                      <a:r>
                        <a:rPr lang="en-US" sz="2000" b="0">
                          <a:solidFill>
                            <a:srgbClr val="000000"/>
                          </a:solidFill>
                          <a:latin typeface="MS明朝" charset="0"/>
                          <a:ea typeface="MS明朝" charset="0"/>
                          <a:cs typeface="MS明朝" charset="0"/>
                        </a:rPr>
                        <a:t>6</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solidFill>
                            <a:srgbClr val="000000"/>
                          </a:solidFill>
                          <a:latin typeface="MS明朝" charset="0"/>
                          <a:ea typeface="MS明朝" charset="0"/>
                          <a:cs typeface="MS明朝" charset="0"/>
                        </a:rPr>
                        <a:t>sekiguchi</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solidFill>
                            <a:srgbClr val="000000"/>
                          </a:solidFill>
                          <a:latin typeface="MS明朝" charset="0"/>
                          <a:ea typeface="MS明朝" charset="0"/>
                          <a:cs typeface="MS明朝" charset="0"/>
                        </a:rPr>
                        <a:t>10-14</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solidFill>
                            <a:srgbClr val="000000"/>
                          </a:solidFill>
                          <a:latin typeface="MS明朝" charset="0"/>
                          <a:ea typeface="MS明朝" charset="0"/>
                          <a:cs typeface="MS明朝" charset="0"/>
                        </a:rPr>
                        <a:t>relax0,relax1,sad2 </a:t>
                      </a:r>
                      <a:r>
                        <a:rPr lang="en-US" sz="2000" b="1">
                          <a:solidFill>
                            <a:srgbClr val="000000"/>
                          </a:solidFill>
                          <a:latin typeface="MS明朝" charset="0"/>
                          <a:ea typeface="MS明朝" charset="0"/>
                          <a:cs typeface="MS明朝" charset="0"/>
                        </a:rPr>
                        <a:t>pnn50</a:t>
                      </a:r>
                      <a:r>
                        <a:rPr lang="en-US" sz="2000" b="0">
                          <a:solidFill>
                            <a:srgbClr val="000000"/>
                          </a:solidFill>
                          <a:latin typeface="MS明朝" charset="0"/>
                          <a:ea typeface="MS明朝" charset="0"/>
                          <a:cs typeface="MS明朝" charset="0"/>
                        </a:rPr>
                        <a:t> seems </a:t>
                      </a:r>
                      <a:r>
                        <a:rPr lang="en-US" sz="2000" b="1">
                          <a:solidFill>
                            <a:srgbClr val="000000"/>
                          </a:solidFill>
                          <a:latin typeface="MS明朝" charset="0"/>
                          <a:ea typeface="MS明朝" charset="0"/>
                          <a:cs typeface="MS明朝" charset="0"/>
                        </a:rPr>
                        <a:t>too high</a:t>
                      </a:r>
                      <a:endParaRPr lang="en-US" sz="2000" b="1">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1">
                          <a:solidFill>
                            <a:srgbClr val="000000"/>
                          </a:solidFill>
                          <a:latin typeface="Arial" panose="020B0604020202020204" pitchFamily="34" charset="0"/>
                          <a:ea typeface="MS明朝" charset="0"/>
                          <a:cs typeface="Arial" panose="020B0604020202020204" pitchFamily="34" charset="0"/>
                        </a:rPr>
                        <a:t>√</a:t>
                      </a:r>
                      <a:endParaRPr lang="en-US" sz="2000" b="1">
                        <a:solidFill>
                          <a:srgbClr val="000000"/>
                        </a:solidFill>
                        <a:latin typeface="Arial" panose="020B0604020202020204" pitchFamily="34" charset="0"/>
                        <a:ea typeface="MS明朝" charset="0"/>
                        <a:cs typeface="Arial" panose="020B0604020202020204" pitchFamily="34"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7510">
                <a:tc>
                  <a:txBody>
                    <a:bodyPr/>
                    <a:p>
                      <a:pPr indent="0" algn="ctr">
                        <a:buNone/>
                      </a:pPr>
                      <a:r>
                        <a:rPr lang="en-US" sz="2000" b="0">
                          <a:solidFill>
                            <a:srgbClr val="000000"/>
                          </a:solidFill>
                          <a:latin typeface="MS明朝" charset="0"/>
                          <a:ea typeface="MS明朝" charset="0"/>
                          <a:cs typeface="MS明朝" charset="0"/>
                        </a:rPr>
                        <a:t>7</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solidFill>
                            <a:srgbClr val="000000"/>
                          </a:solidFill>
                          <a:latin typeface="MS明朝" charset="0"/>
                          <a:ea typeface="MS明朝" charset="0"/>
                          <a:cs typeface="MS明朝" charset="0"/>
                        </a:rPr>
                        <a:t>qizhen</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solidFill>
                            <a:srgbClr val="000000"/>
                          </a:solidFill>
                          <a:latin typeface="MS明朝" charset="0"/>
                          <a:ea typeface="MS明朝" charset="0"/>
                          <a:cs typeface="MS明朝" charset="0"/>
                        </a:rPr>
                        <a:t>09-28/10-18/10-28</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solidFill>
                            <a:srgbClr val="000000"/>
                          </a:solidFill>
                          <a:latin typeface="MS明朝" charset="0"/>
                          <a:ea typeface="MS明朝" charset="0"/>
                          <a:cs typeface="MS明朝" charset="0"/>
                        </a:rPr>
                        <a:t>Fear3 </a:t>
                      </a:r>
                      <a:r>
                        <a:rPr lang="en-US" sz="2000" b="1">
                          <a:solidFill>
                            <a:srgbClr val="000000"/>
                          </a:solidFill>
                          <a:latin typeface="MS明朝" charset="0"/>
                          <a:ea typeface="MS明朝" charset="0"/>
                          <a:cs typeface="MS明朝" charset="0"/>
                        </a:rPr>
                        <a:t>pnn50</a:t>
                      </a:r>
                      <a:r>
                        <a:rPr lang="en-US" sz="2000" b="0">
                          <a:solidFill>
                            <a:srgbClr val="000000"/>
                          </a:solidFill>
                          <a:latin typeface="MS明朝" charset="0"/>
                          <a:ea typeface="MS明朝" charset="0"/>
                          <a:cs typeface="MS明朝" charset="0"/>
                        </a:rPr>
                        <a:t> seems </a:t>
                      </a:r>
                      <a:r>
                        <a:rPr lang="en-US" sz="2000" b="1">
                          <a:solidFill>
                            <a:srgbClr val="000000"/>
                          </a:solidFill>
                          <a:latin typeface="MS明朝" charset="0"/>
                          <a:ea typeface="MS明朝" charset="0"/>
                          <a:cs typeface="MS明朝" charset="0"/>
                        </a:rPr>
                        <a:t>too low</a:t>
                      </a:r>
                      <a:endParaRPr lang="en-US" sz="2000" b="1">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1">
                          <a:solidFill>
                            <a:srgbClr val="000000"/>
                          </a:solidFill>
                          <a:latin typeface="Arial" panose="020B0604020202020204" pitchFamily="34" charset="0"/>
                          <a:ea typeface="MS明朝" charset="0"/>
                          <a:cs typeface="Arial" panose="020B0604020202020204" pitchFamily="34" charset="0"/>
                        </a:rPr>
                        <a:t>√</a:t>
                      </a:r>
                      <a:endParaRPr lang="en-US" sz="2000" b="1">
                        <a:solidFill>
                          <a:srgbClr val="000000"/>
                        </a:solidFill>
                        <a:latin typeface="Arial" panose="020B0604020202020204" pitchFamily="34" charset="0"/>
                        <a:ea typeface="MS明朝" charset="0"/>
                        <a:cs typeface="Arial" panose="020B0604020202020204" pitchFamily="34"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76250">
                <a:tc>
                  <a:txBody>
                    <a:bodyPr/>
                    <a:p>
                      <a:pPr indent="0" algn="ctr">
                        <a:buNone/>
                      </a:pPr>
                      <a:r>
                        <a:rPr lang="en-US" sz="2000" b="0">
                          <a:solidFill>
                            <a:srgbClr val="000000"/>
                          </a:solidFill>
                          <a:latin typeface="MS明朝" charset="0"/>
                          <a:ea typeface="MS明朝" charset="0"/>
                          <a:cs typeface="MS明朝" charset="0"/>
                        </a:rPr>
                        <a:t>8</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solidFill>
                            <a:srgbClr val="000000"/>
                          </a:solidFill>
                          <a:latin typeface="MS明朝" charset="0"/>
                          <a:ea typeface="MS明朝" charset="0"/>
                          <a:cs typeface="MS明朝" charset="0"/>
                        </a:rPr>
                        <a:t>lijianzhan</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solidFill>
                            <a:srgbClr val="000000"/>
                          </a:solidFill>
                          <a:latin typeface="MS明朝" charset="0"/>
                          <a:ea typeface="MS明朝" charset="0"/>
                          <a:cs typeface="MS明朝" charset="0"/>
                        </a:rPr>
                        <a:t>10-21</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solidFill>
                            <a:srgbClr val="000000"/>
                          </a:solidFill>
                          <a:latin typeface="MS明朝" charset="0"/>
                          <a:ea typeface="MS明朝" charset="0"/>
                          <a:cs typeface="MS明朝" charset="0"/>
                        </a:rPr>
                        <a:t>/</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1">
                          <a:solidFill>
                            <a:srgbClr val="000000"/>
                          </a:solidFill>
                          <a:latin typeface="Arial" panose="020B0604020202020204" pitchFamily="34" charset="0"/>
                          <a:ea typeface="MS明朝" charset="0"/>
                          <a:cs typeface="Arial" panose="020B0604020202020204" pitchFamily="34" charset="0"/>
                        </a:rPr>
                        <a:t>√</a:t>
                      </a:r>
                      <a:endParaRPr lang="en-US" sz="2000" b="1">
                        <a:solidFill>
                          <a:srgbClr val="000000"/>
                        </a:solidFill>
                        <a:latin typeface="Arial" panose="020B0604020202020204" pitchFamily="34" charset="0"/>
                        <a:ea typeface="MS明朝" charset="0"/>
                        <a:cs typeface="Arial" panose="020B0604020202020204" pitchFamily="34"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4655">
                <a:tc>
                  <a:txBody>
                    <a:bodyPr/>
                    <a:p>
                      <a:pPr indent="0" algn="ctr">
                        <a:buNone/>
                      </a:pPr>
                      <a:r>
                        <a:rPr lang="en-US" sz="2000" b="0">
                          <a:solidFill>
                            <a:srgbClr val="000000"/>
                          </a:solidFill>
                          <a:latin typeface="MS明朝" charset="0"/>
                          <a:ea typeface="MS明朝" charset="0"/>
                          <a:cs typeface="MS明朝" charset="0"/>
                        </a:rPr>
                        <a:t>9</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solidFill>
                            <a:srgbClr val="000000"/>
                          </a:solidFill>
                          <a:latin typeface="MS明朝" charset="0"/>
                          <a:ea typeface="MS明朝" charset="0"/>
                          <a:cs typeface="MS明朝" charset="0"/>
                        </a:rPr>
                        <a:t>sai</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solidFill>
                            <a:srgbClr val="000000"/>
                          </a:solidFill>
                          <a:latin typeface="MS明朝" charset="0"/>
                          <a:ea typeface="MS明朝" charset="0"/>
                          <a:cs typeface="MS明朝" charset="0"/>
                        </a:rPr>
                        <a:t>10-28/11-20</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solidFill>
                            <a:srgbClr val="000000"/>
                          </a:solidFill>
                          <a:latin typeface="MS明朝" charset="0"/>
                          <a:ea typeface="MS明朝" charset="0"/>
                          <a:cs typeface="MS明朝" charset="0"/>
                        </a:rPr>
                        <a:t>Joy5 pnn50 seems </a:t>
                      </a:r>
                      <a:r>
                        <a:rPr lang="en-US" sz="2000" b="1">
                          <a:solidFill>
                            <a:srgbClr val="000000"/>
                          </a:solidFill>
                          <a:latin typeface="MS明朝" charset="0"/>
                          <a:ea typeface="MS明朝" charset="0"/>
                          <a:cs typeface="MS明朝" charset="0"/>
                        </a:rPr>
                        <a:t>too high</a:t>
                      </a:r>
                      <a:endParaRPr lang="en-US" sz="2000" b="1">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1">
                          <a:solidFill>
                            <a:srgbClr val="000000"/>
                          </a:solidFill>
                          <a:latin typeface="Arial" panose="020B0604020202020204" pitchFamily="34" charset="0"/>
                          <a:ea typeface="MS明朝" charset="0"/>
                          <a:cs typeface="Arial" panose="020B0604020202020204" pitchFamily="34" charset="0"/>
                        </a:rPr>
                        <a:t>√</a:t>
                      </a:r>
                      <a:endParaRPr lang="en-US" sz="2000" b="1">
                        <a:solidFill>
                          <a:srgbClr val="000000"/>
                        </a:solidFill>
                        <a:latin typeface="Arial" panose="020B0604020202020204" pitchFamily="34" charset="0"/>
                        <a:ea typeface="MS明朝" charset="0"/>
                        <a:cs typeface="Arial" panose="020B0604020202020204" pitchFamily="34"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4655">
                <a:tc>
                  <a:txBody>
                    <a:bodyPr/>
                    <a:p>
                      <a:pPr indent="0" algn="ctr">
                        <a:buNone/>
                      </a:pPr>
                      <a:r>
                        <a:rPr lang="en-US" sz="2000" b="0">
                          <a:solidFill>
                            <a:srgbClr val="000000"/>
                          </a:solidFill>
                          <a:latin typeface="MS明朝" charset="0"/>
                          <a:ea typeface="MS明朝" charset="0"/>
                          <a:cs typeface="MS明朝" charset="0"/>
                        </a:rPr>
                        <a:t>10</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solidFill>
                            <a:srgbClr val="000000"/>
                          </a:solidFill>
                          <a:latin typeface="MS明朝" charset="0"/>
                          <a:ea typeface="MS明朝" charset="0"/>
                          <a:cs typeface="MS明朝" charset="0"/>
                        </a:rPr>
                        <a:t>zhenqi</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solidFill>
                            <a:srgbClr val="000000"/>
                          </a:solidFill>
                          <a:latin typeface="MS明朝" charset="0"/>
                          <a:ea typeface="MS明朝" charset="0"/>
                          <a:cs typeface="MS明朝" charset="0"/>
                        </a:rPr>
                        <a:t>10-19/10-28</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solidFill>
                            <a:srgbClr val="000000"/>
                          </a:solidFill>
                          <a:latin typeface="MS明朝" charset="0"/>
                          <a:ea typeface="MS明朝" charset="0"/>
                          <a:cs typeface="MS明朝" charset="0"/>
                        </a:rPr>
                        <a:t>Almost all exs </a:t>
                      </a:r>
                      <a:r>
                        <a:rPr lang="en-US" sz="2000" b="1">
                          <a:solidFill>
                            <a:srgbClr val="000000"/>
                          </a:solidFill>
                          <a:latin typeface="MS明朝" charset="0"/>
                          <a:ea typeface="MS明朝" charset="0"/>
                          <a:cs typeface="MS明朝" charset="0"/>
                        </a:rPr>
                        <a:t>pnn50 are 0</a:t>
                      </a:r>
                      <a:endParaRPr lang="en-US" sz="2000" b="1">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solidFill>
                            <a:srgbClr val="000000"/>
                          </a:solidFill>
                          <a:latin typeface="Arial" panose="020B0604020202020204" pitchFamily="34" charset="0"/>
                          <a:ea typeface="MS明朝" charset="0"/>
                          <a:cs typeface="Arial" panose="020B0604020202020204" pitchFamily="34" charset="0"/>
                        </a:rPr>
                        <a:t>×</a:t>
                      </a:r>
                      <a:endParaRPr lang="en-US" sz="2000" b="0">
                        <a:solidFill>
                          <a:srgbClr val="000000"/>
                        </a:solidFill>
                        <a:latin typeface="Arial" panose="020B0604020202020204" pitchFamily="34" charset="0"/>
                        <a:ea typeface="MS明朝" charset="0"/>
                        <a:cs typeface="Arial" panose="020B0604020202020204" pitchFamily="34"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r>
              <a:rPr lang="en-US" altLang="zh-CN" dirty="0"/>
              <a:t>Self-report</a:t>
            </a:r>
            <a:endParaRPr lang="en-US" altLang="zh-CN" dirty="0"/>
          </a:p>
        </p:txBody>
      </p:sp>
      <p:sp>
        <p:nvSpPr>
          <p:cNvPr id="4" name="灯片编号占位符 3"/>
          <p:cNvSpPr>
            <a:spLocks noGrp="1"/>
          </p:cNvSpPr>
          <p:nvPr>
            <p:ph type="sldNum" sz="quarter" idx="12"/>
          </p:nvPr>
        </p:nvSpPr>
        <p:spPr>
          <a:xfrm>
            <a:off x="10159347" y="6506289"/>
            <a:ext cx="825500" cy="228600"/>
          </a:xfrm>
        </p:spPr>
        <p:txBody>
          <a:bodyPr/>
          <a:lstStyle/>
          <a:p>
            <a:fld id="{2F005EAB-5314-47E8-8888-CE567138AFEC}" type="slidenum">
              <a:rPr kumimoji="1" lang="ja-JP" altLang="en-US" smtClean="0"/>
            </a:fld>
            <a:endParaRPr kumimoji="1" lang="ja-JP" altLang="en-US"/>
          </a:p>
        </p:txBody>
      </p:sp>
      <p:sp>
        <p:nvSpPr>
          <p:cNvPr id="3" name="Text Box 2"/>
          <p:cNvSpPr txBox="1"/>
          <p:nvPr/>
        </p:nvSpPr>
        <p:spPr>
          <a:xfrm>
            <a:off x="749300" y="1026160"/>
            <a:ext cx="10474960" cy="1691640"/>
          </a:xfrm>
          <a:prstGeom prst="rect">
            <a:avLst/>
          </a:prstGeom>
          <a:noFill/>
        </p:spPr>
        <p:txBody>
          <a:bodyPr wrap="square" rtlCol="0" anchor="t">
            <a:spAutoFit/>
          </a:bodyPr>
          <a:p>
            <a:r>
              <a:rPr lang="en-US" altLang="ja-JP" sz="2800" b="1">
                <a:latin typeface="Arial Bold" panose="020B0604020202090204" charset="0"/>
                <a:cs typeface="Arial Bold" panose="020B0604020202090204" charset="0"/>
                <a:sym typeface="+mn-ea"/>
              </a:rPr>
              <a:t> Self-report(Average) result of Emotion Arouse Experiment</a:t>
            </a:r>
            <a:endParaRPr lang="en-US" sz="2800">
              <a:solidFill>
                <a:schemeClr val="accent1">
                  <a:lumMod val="60000"/>
                  <a:lumOff val="40000"/>
                </a:schemeClr>
              </a:solidFill>
              <a:sym typeface="+mn-ea"/>
            </a:endParaRPr>
          </a:p>
          <a:p>
            <a:endParaRPr sz="2200" b="1">
              <a:latin typeface="Arial Bold" panose="020B0604020202090204" charset="0"/>
              <a:cs typeface="Arial Bold" panose="020B0604020202090204" charset="0"/>
              <a:sym typeface="+mn-ea"/>
            </a:endParaRPr>
          </a:p>
          <a:p>
            <a:endParaRPr lang="ja-JP" altLang="en-US">
              <a:solidFill>
                <a:schemeClr val="accent1"/>
              </a:solidFill>
              <a:sym typeface="+mn-ea"/>
            </a:endParaRPr>
          </a:p>
          <a:p>
            <a:endParaRPr lang="ja-JP" altLang="en-US">
              <a:solidFill>
                <a:schemeClr val="accent1"/>
              </a:solidFill>
              <a:sym typeface="+mn-ea"/>
            </a:endParaRPr>
          </a:p>
          <a:p>
            <a:endParaRPr lang="ja-JP" altLang="en-US">
              <a:solidFill>
                <a:schemeClr val="accent1"/>
              </a:solidFill>
              <a:sym typeface="+mn-ea"/>
            </a:endParaRPr>
          </a:p>
        </p:txBody>
      </p:sp>
      <p:sp>
        <p:nvSpPr>
          <p:cNvPr id="5" name="标题 1"/>
          <p:cNvSpPr>
            <a:spLocks noGrp="1"/>
          </p:cNvSpPr>
          <p:nvPr/>
        </p:nvSpPr>
        <p:spPr>
          <a:xfrm>
            <a:off x="1473200" y="0"/>
            <a:ext cx="9575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rtl="0" eaLnBrk="1" fontAlgn="base" hangingPunct="1">
              <a:spcBef>
                <a:spcPct val="0"/>
              </a:spcBef>
              <a:spcAft>
                <a:spcPct val="0"/>
              </a:spcAft>
              <a:defRPr kumimoji="1" sz="3200" kern="1200">
                <a:solidFill>
                  <a:schemeClr val="tx1"/>
                </a:solidFill>
                <a:latin typeface="Meiryo" panose="020B0604030504040204" pitchFamily="50" charset="-128"/>
                <a:ea typeface="Meiryo" panose="020B0604030504040204" pitchFamily="50" charset="-128"/>
                <a:cs typeface="Meiryo" panose="020B0604030504040204" pitchFamily="50" charset="-128"/>
              </a:defRPr>
            </a:lvl1pPr>
            <a:lvl2pPr algn="l" rtl="0" eaLnBrk="1" fontAlgn="base" hangingPunct="1">
              <a:spcBef>
                <a:spcPct val="0"/>
              </a:spcBef>
              <a:spcAft>
                <a:spcPct val="0"/>
              </a:spcAft>
              <a:defRPr kumimoji="1" sz="3200">
                <a:solidFill>
                  <a:srgbClr val="46656C"/>
                </a:solidFill>
                <a:latin typeface="Arial Narrow" panose="020B0606020202030204" pitchFamily="34" charset="0"/>
                <a:ea typeface="MS PGothic" panose="020B0600070205080204" pitchFamily="50" charset="-128"/>
              </a:defRPr>
            </a:lvl2pPr>
            <a:lvl3pPr algn="l" rtl="0" eaLnBrk="1" fontAlgn="base" hangingPunct="1">
              <a:spcBef>
                <a:spcPct val="0"/>
              </a:spcBef>
              <a:spcAft>
                <a:spcPct val="0"/>
              </a:spcAft>
              <a:defRPr kumimoji="1" sz="3200">
                <a:solidFill>
                  <a:srgbClr val="46656C"/>
                </a:solidFill>
                <a:latin typeface="Arial Narrow" panose="020B0606020202030204" pitchFamily="34" charset="0"/>
                <a:ea typeface="MS PGothic" panose="020B0600070205080204" pitchFamily="50" charset="-128"/>
              </a:defRPr>
            </a:lvl3pPr>
            <a:lvl4pPr algn="l" rtl="0" eaLnBrk="1" fontAlgn="base" hangingPunct="1">
              <a:spcBef>
                <a:spcPct val="0"/>
              </a:spcBef>
              <a:spcAft>
                <a:spcPct val="0"/>
              </a:spcAft>
              <a:defRPr kumimoji="1" sz="3200">
                <a:solidFill>
                  <a:srgbClr val="46656C"/>
                </a:solidFill>
                <a:latin typeface="Arial Narrow" panose="020B0606020202030204" pitchFamily="34" charset="0"/>
                <a:ea typeface="MS PGothic" panose="020B0600070205080204" pitchFamily="50" charset="-128"/>
              </a:defRPr>
            </a:lvl4pPr>
            <a:lvl5pPr algn="l" rtl="0" eaLnBrk="1" fontAlgn="base" hangingPunct="1">
              <a:spcBef>
                <a:spcPct val="0"/>
              </a:spcBef>
              <a:spcAft>
                <a:spcPct val="0"/>
              </a:spcAft>
              <a:defRPr kumimoji="1" sz="3200">
                <a:solidFill>
                  <a:srgbClr val="46656C"/>
                </a:solidFill>
                <a:latin typeface="Arial Narrow" panose="020B0606020202030204" pitchFamily="34" charset="0"/>
                <a:ea typeface="MS PGothic" panose="020B0600070205080204" pitchFamily="50" charset="-128"/>
              </a:defRPr>
            </a:lvl5pPr>
            <a:lvl6pPr marL="457200" algn="l" rtl="0" eaLnBrk="1" fontAlgn="base" hangingPunct="1">
              <a:spcBef>
                <a:spcPct val="0"/>
              </a:spcBef>
              <a:spcAft>
                <a:spcPct val="0"/>
              </a:spcAft>
              <a:defRPr kumimoji="1" sz="3200">
                <a:solidFill>
                  <a:srgbClr val="46656C"/>
                </a:solidFill>
                <a:latin typeface="Arial Narrow" panose="020B0606020202030204" pitchFamily="34" charset="0"/>
                <a:ea typeface="MS PGothic" panose="020B0600070205080204" pitchFamily="50" charset="-128"/>
              </a:defRPr>
            </a:lvl6pPr>
            <a:lvl7pPr marL="914400" algn="l" rtl="0" eaLnBrk="1" fontAlgn="base" hangingPunct="1">
              <a:spcBef>
                <a:spcPct val="0"/>
              </a:spcBef>
              <a:spcAft>
                <a:spcPct val="0"/>
              </a:spcAft>
              <a:defRPr kumimoji="1" sz="3200">
                <a:solidFill>
                  <a:srgbClr val="46656C"/>
                </a:solidFill>
                <a:latin typeface="Arial Narrow" panose="020B0606020202030204" pitchFamily="34" charset="0"/>
                <a:ea typeface="MS PGothic" panose="020B0600070205080204" pitchFamily="50" charset="-128"/>
              </a:defRPr>
            </a:lvl7pPr>
            <a:lvl8pPr marL="1371600" algn="l" rtl="0" eaLnBrk="1" fontAlgn="base" hangingPunct="1">
              <a:spcBef>
                <a:spcPct val="0"/>
              </a:spcBef>
              <a:spcAft>
                <a:spcPct val="0"/>
              </a:spcAft>
              <a:defRPr kumimoji="1" sz="3200">
                <a:solidFill>
                  <a:srgbClr val="46656C"/>
                </a:solidFill>
                <a:latin typeface="Arial Narrow" panose="020B0606020202030204" pitchFamily="34" charset="0"/>
                <a:ea typeface="MS PGothic" panose="020B0600070205080204" pitchFamily="50" charset="-128"/>
              </a:defRPr>
            </a:lvl8pPr>
            <a:lvl9pPr marL="1828800" algn="l" rtl="0" eaLnBrk="1" fontAlgn="base" hangingPunct="1">
              <a:spcBef>
                <a:spcPct val="0"/>
              </a:spcBef>
              <a:spcAft>
                <a:spcPct val="0"/>
              </a:spcAft>
              <a:defRPr kumimoji="1" sz="3200">
                <a:solidFill>
                  <a:srgbClr val="46656C"/>
                </a:solidFill>
                <a:latin typeface="Arial Narrow" panose="020B0606020202030204" pitchFamily="34" charset="0"/>
                <a:ea typeface="MS PGothic" panose="020B0600070205080204" pitchFamily="50" charset="-128"/>
              </a:defRPr>
            </a:lvl9pPr>
          </a:lstStyle>
          <a:p>
            <a:endParaRPr lang="en-US" altLang="zh-CN" dirty="0"/>
          </a:p>
        </p:txBody>
      </p:sp>
      <p:graphicFrame>
        <p:nvGraphicFramePr>
          <p:cNvPr id="6" name="Table -1"/>
          <p:cNvGraphicFramePr/>
          <p:nvPr/>
        </p:nvGraphicFramePr>
        <p:xfrm>
          <a:off x="845820" y="1704975"/>
          <a:ext cx="10500995" cy="3858260"/>
        </p:xfrm>
        <a:graphic>
          <a:graphicData uri="http://schemas.openxmlformats.org/drawingml/2006/table">
            <a:tbl>
              <a:tblPr firstRow="1" bandRow="1">
                <a:tableStyleId>{5940675A-B579-460E-94D1-54222C63F5DA}</a:tableStyleId>
              </a:tblPr>
              <a:tblGrid>
                <a:gridCol w="2098040"/>
                <a:gridCol w="2100580"/>
                <a:gridCol w="2098675"/>
                <a:gridCol w="2101850"/>
                <a:gridCol w="2101850"/>
              </a:tblGrid>
              <a:tr h="551180">
                <a:tc>
                  <a:txBody>
                    <a:bodyPr/>
                    <a:p>
                      <a:pPr indent="0" algn="ctr">
                        <a:buNone/>
                      </a:pP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ctr">
                        <a:buNone/>
                      </a:pPr>
                      <a:r>
                        <a:rPr sz="2000" b="0">
                          <a:solidFill>
                            <a:srgbClr val="000000"/>
                          </a:solidFill>
                          <a:latin typeface="MS明朝" charset="0"/>
                          <a:cs typeface="MS明朝" charset="0"/>
                        </a:rPr>
                        <a:t>Valence</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ctr">
                        <a:buNone/>
                      </a:pPr>
                      <a:r>
                        <a:rPr sz="2000" b="0">
                          <a:solidFill>
                            <a:srgbClr val="000000"/>
                          </a:solidFill>
                          <a:latin typeface="MS明朝" charset="0"/>
                          <a:cs typeface="MS明朝" charset="0"/>
                        </a:rPr>
                        <a:t> Arousal</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ctr">
                        <a:buNone/>
                      </a:pPr>
                      <a:r>
                        <a:rPr sz="2000" b="0">
                          <a:solidFill>
                            <a:srgbClr val="000000"/>
                          </a:solidFill>
                          <a:latin typeface="MS明朝" charset="0"/>
                          <a:cs typeface="MS明朝" charset="0"/>
                        </a:rPr>
                        <a:t>Dominance</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ctr">
                        <a:buNone/>
                      </a:pPr>
                      <a:r>
                        <a:rPr lang="en-US" sz="2000" b="0">
                          <a:solidFill>
                            <a:srgbClr val="000000"/>
                          </a:solidFill>
                          <a:latin typeface="MS明朝" charset="0"/>
                          <a:ea typeface="MS明朝" charset="0"/>
                          <a:cs typeface="MS明朝" charset="0"/>
                        </a:rPr>
                        <a:t>Emotion Value</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r>
              <a:tr h="551180">
                <a:tc>
                  <a:txBody>
                    <a:bodyPr/>
                    <a:p>
                      <a:pPr indent="0" algn="ctr">
                        <a:buNone/>
                      </a:pPr>
                      <a:r>
                        <a:rPr sz="2000" b="0">
                          <a:solidFill>
                            <a:srgbClr val="000000"/>
                          </a:solidFill>
                          <a:latin typeface="MS明朝" charset="0"/>
                          <a:cs typeface="MS明朝" charset="0"/>
                        </a:rPr>
                        <a:t>Relax1</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2000" b="0">
                          <a:solidFill>
                            <a:srgbClr val="000000"/>
                          </a:solidFill>
                          <a:latin typeface="MS明朝" charset="0"/>
                          <a:cs typeface="MS明朝" charset="0"/>
                        </a:rPr>
                        <a:t>5.25</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2000" b="0">
                          <a:solidFill>
                            <a:srgbClr val="000000"/>
                          </a:solidFill>
                          <a:latin typeface="MS明朝" charset="0"/>
                          <a:cs typeface="MS明朝" charset="0"/>
                        </a:rPr>
                        <a:t>1.75</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2000" b="0">
                          <a:solidFill>
                            <a:srgbClr val="000000"/>
                          </a:solidFill>
                          <a:latin typeface="MS明朝" charset="0"/>
                          <a:cs typeface="MS明朝" charset="0"/>
                        </a:rPr>
                        <a:t>6.125</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solidFill>
                            <a:srgbClr val="000000"/>
                          </a:solidFill>
                          <a:latin typeface="MS明朝" charset="0"/>
                          <a:ea typeface="MS明朝" charset="0"/>
                          <a:cs typeface="MS明朝" charset="0"/>
                        </a:rPr>
                        <a:t>5.56</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51180">
                <a:tc>
                  <a:txBody>
                    <a:bodyPr/>
                    <a:p>
                      <a:pPr indent="0" algn="ctr">
                        <a:buNone/>
                      </a:pPr>
                      <a:r>
                        <a:rPr sz="2000" b="0">
                          <a:solidFill>
                            <a:srgbClr val="000000"/>
                          </a:solidFill>
                          <a:latin typeface="MS明朝" charset="0"/>
                          <a:cs typeface="MS明朝" charset="0"/>
                        </a:rPr>
                        <a:t>Relax2</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2000" b="0">
                          <a:solidFill>
                            <a:srgbClr val="000000"/>
                          </a:solidFill>
                          <a:latin typeface="MS明朝" charset="0"/>
                          <a:cs typeface="MS明朝" charset="0"/>
                        </a:rPr>
                        <a:t>4</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2000" b="0">
                          <a:solidFill>
                            <a:srgbClr val="000000"/>
                          </a:solidFill>
                          <a:latin typeface="MS明朝" charset="0"/>
                          <a:cs typeface="MS明朝" charset="0"/>
                        </a:rPr>
                        <a:t>1.75</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2000" b="0">
                          <a:solidFill>
                            <a:srgbClr val="000000"/>
                          </a:solidFill>
                          <a:latin typeface="MS明朝" charset="0"/>
                          <a:cs typeface="MS明朝" charset="0"/>
                        </a:rPr>
                        <a:t>5.5</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solidFill>
                            <a:srgbClr val="000000"/>
                          </a:solidFill>
                          <a:latin typeface="MS明朝" charset="0"/>
                          <a:ea typeface="MS明朝" charset="0"/>
                          <a:cs typeface="MS明朝" charset="0"/>
                        </a:rPr>
                        <a:t>6</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51180">
                <a:tc>
                  <a:txBody>
                    <a:bodyPr/>
                    <a:p>
                      <a:pPr indent="0" algn="ctr">
                        <a:buNone/>
                      </a:pPr>
                      <a:r>
                        <a:rPr sz="2000" b="0">
                          <a:solidFill>
                            <a:srgbClr val="000000"/>
                          </a:solidFill>
                          <a:latin typeface="MS明朝" charset="0"/>
                          <a:cs typeface="MS明朝" charset="0"/>
                        </a:rPr>
                        <a:t>Sad</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2000" b="0">
                          <a:solidFill>
                            <a:srgbClr val="000000"/>
                          </a:solidFill>
                          <a:latin typeface="MS明朝" charset="0"/>
                          <a:cs typeface="MS明朝" charset="0"/>
                        </a:rPr>
                        <a:t>2</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2000" b="0">
                          <a:solidFill>
                            <a:srgbClr val="000000"/>
                          </a:solidFill>
                          <a:latin typeface="MS明朝" charset="0"/>
                          <a:cs typeface="MS明朝" charset="0"/>
                        </a:rPr>
                        <a:t>3.75</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2000" b="0">
                          <a:solidFill>
                            <a:srgbClr val="000000"/>
                          </a:solidFill>
                          <a:latin typeface="MS明朝" charset="0"/>
                          <a:cs typeface="MS明朝" charset="0"/>
                        </a:rPr>
                        <a:t>2.875</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solidFill>
                            <a:srgbClr val="000000"/>
                          </a:solidFill>
                          <a:latin typeface="MS明朝" charset="0"/>
                          <a:ea typeface="MS明朝" charset="0"/>
                          <a:cs typeface="MS明朝" charset="0"/>
                        </a:rPr>
                        <a:t>5.25</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51180">
                <a:tc>
                  <a:txBody>
                    <a:bodyPr/>
                    <a:p>
                      <a:pPr indent="0" algn="ctr">
                        <a:buNone/>
                      </a:pPr>
                      <a:r>
                        <a:rPr sz="2000" b="0">
                          <a:solidFill>
                            <a:srgbClr val="000000"/>
                          </a:solidFill>
                          <a:latin typeface="MS明朝" charset="0"/>
                          <a:cs typeface="MS明朝" charset="0"/>
                        </a:rPr>
                        <a:t>Fear</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2000" b="0">
                          <a:solidFill>
                            <a:srgbClr val="000000"/>
                          </a:solidFill>
                          <a:latin typeface="MS明朝" charset="0"/>
                          <a:cs typeface="MS明朝" charset="0"/>
                        </a:rPr>
                        <a:t>1.875</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2000" b="0">
                          <a:solidFill>
                            <a:srgbClr val="000000"/>
                          </a:solidFill>
                          <a:latin typeface="MS明朝" charset="0"/>
                          <a:cs typeface="MS明朝" charset="0"/>
                        </a:rPr>
                        <a:t>6.25</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2000" b="0">
                          <a:solidFill>
                            <a:srgbClr val="000000"/>
                          </a:solidFill>
                          <a:latin typeface="MS明朝" charset="0"/>
                          <a:cs typeface="MS明朝" charset="0"/>
                        </a:rPr>
                        <a:t>1.5</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solidFill>
                            <a:srgbClr val="000000"/>
                          </a:solidFill>
                          <a:latin typeface="MS明朝" charset="0"/>
                          <a:ea typeface="MS明朝" charset="0"/>
                          <a:cs typeface="MS明朝" charset="0"/>
                        </a:rPr>
                        <a:t>6</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51180">
                <a:tc>
                  <a:txBody>
                    <a:bodyPr/>
                    <a:p>
                      <a:pPr indent="0" algn="ctr">
                        <a:buNone/>
                      </a:pPr>
                      <a:r>
                        <a:rPr sz="2000" b="0">
                          <a:solidFill>
                            <a:srgbClr val="000000"/>
                          </a:solidFill>
                          <a:latin typeface="MS明朝" charset="0"/>
                          <a:cs typeface="MS明朝" charset="0"/>
                        </a:rPr>
                        <a:t>Disgust</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2000" b="0">
                          <a:solidFill>
                            <a:srgbClr val="000000"/>
                          </a:solidFill>
                          <a:latin typeface="MS明朝" charset="0"/>
                          <a:cs typeface="MS明朝" charset="0"/>
                        </a:rPr>
                        <a:t>2.5</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2000" b="0">
                          <a:solidFill>
                            <a:srgbClr val="000000"/>
                          </a:solidFill>
                          <a:latin typeface="MS明朝" charset="0"/>
                          <a:cs typeface="MS明朝" charset="0"/>
                        </a:rPr>
                        <a:t>5.375</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2000" b="0">
                          <a:solidFill>
                            <a:srgbClr val="000000"/>
                          </a:solidFill>
                          <a:latin typeface="MS明朝" charset="0"/>
                          <a:cs typeface="MS明朝" charset="0"/>
                        </a:rPr>
                        <a:t>3.25</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solidFill>
                            <a:srgbClr val="000000"/>
                          </a:solidFill>
                          <a:latin typeface="MS明朝" charset="0"/>
                          <a:ea typeface="MS明朝" charset="0"/>
                          <a:cs typeface="MS明朝" charset="0"/>
                        </a:rPr>
                        <a:t>6</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51180">
                <a:tc>
                  <a:txBody>
                    <a:bodyPr/>
                    <a:p>
                      <a:pPr indent="0" algn="ctr">
                        <a:buNone/>
                      </a:pPr>
                      <a:r>
                        <a:rPr sz="2000" b="0">
                          <a:solidFill>
                            <a:srgbClr val="000000"/>
                          </a:solidFill>
                          <a:latin typeface="MS明朝" charset="0"/>
                          <a:cs typeface="MS明朝" charset="0"/>
                        </a:rPr>
                        <a:t>Joy</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2000" b="0">
                          <a:solidFill>
                            <a:srgbClr val="000000"/>
                          </a:solidFill>
                          <a:latin typeface="MS明朝" charset="0"/>
                          <a:cs typeface="MS明朝" charset="0"/>
                        </a:rPr>
                        <a:t>7.14</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2000" b="0">
                          <a:solidFill>
                            <a:srgbClr val="000000"/>
                          </a:solidFill>
                          <a:latin typeface="MS明朝" charset="0"/>
                          <a:cs typeface="MS明朝" charset="0"/>
                        </a:rPr>
                        <a:t>3.71</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2000" b="0">
                          <a:solidFill>
                            <a:srgbClr val="000000"/>
                          </a:solidFill>
                          <a:latin typeface="MS明朝" charset="0"/>
                          <a:cs typeface="MS明朝" charset="0"/>
                        </a:rPr>
                        <a:t>5.86</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solidFill>
                            <a:srgbClr val="000000"/>
                          </a:solidFill>
                          <a:latin typeface="MS明朝" charset="0"/>
                          <a:ea typeface="MS明朝" charset="0"/>
                          <a:cs typeface="MS明朝" charset="0"/>
                        </a:rPr>
                        <a:t>5.86</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9" name="Text Box 8"/>
          <p:cNvSpPr txBox="1"/>
          <p:nvPr/>
        </p:nvSpPr>
        <p:spPr>
          <a:xfrm>
            <a:off x="845820" y="5655945"/>
            <a:ext cx="3459480" cy="645160"/>
          </a:xfrm>
          <a:prstGeom prst="rect">
            <a:avLst/>
          </a:prstGeom>
          <a:noFill/>
        </p:spPr>
        <p:txBody>
          <a:bodyPr wrap="none" rtlCol="0" anchor="t">
            <a:spAutoFit/>
          </a:bodyPr>
          <a:p>
            <a:r>
              <a:rPr lang="en-US">
                <a:latin typeface="Arial Regular" panose="020B0604020202090204" charset="0"/>
                <a:cs typeface="Arial Regular" panose="020B0604020202090204" charset="0"/>
              </a:rPr>
              <a:t>Valence Arousal Dominance 1-9</a:t>
            </a:r>
            <a:endParaRPr lang="en-US">
              <a:latin typeface="Arial Regular" panose="020B0604020202090204" charset="0"/>
              <a:cs typeface="Arial Regular" panose="020B0604020202090204" charset="0"/>
            </a:endParaRPr>
          </a:p>
          <a:p>
            <a:r>
              <a:rPr lang="en-US">
                <a:latin typeface="Arial Regular" panose="020B0604020202090204" charset="0"/>
                <a:cs typeface="Arial Regular" panose="020B0604020202090204" charset="0"/>
              </a:rPr>
              <a:t>Emotion Value 1-7</a:t>
            </a:r>
            <a:endParaRPr lang="en-US">
              <a:latin typeface="Arial Regular" panose="020B0604020202090204" charset="0"/>
              <a:cs typeface="Arial Regular" panose="020B0604020202090204" charset="0"/>
            </a:endParaRPr>
          </a:p>
        </p:txBody>
      </p:sp>
      <p:sp>
        <p:nvSpPr>
          <p:cNvPr id="10" name="Text Box 9"/>
          <p:cNvSpPr txBox="1"/>
          <p:nvPr/>
        </p:nvSpPr>
        <p:spPr>
          <a:xfrm>
            <a:off x="5313680" y="5573395"/>
            <a:ext cx="6659880" cy="922020"/>
          </a:xfrm>
          <a:prstGeom prst="rect">
            <a:avLst/>
          </a:prstGeom>
          <a:noFill/>
        </p:spPr>
        <p:txBody>
          <a:bodyPr wrap="none" rtlCol="0" anchor="t">
            <a:spAutoFit/>
          </a:bodyPr>
          <a:p>
            <a:pPr algn="l"/>
            <a:r>
              <a:rPr lang="en-US">
                <a:latin typeface="Arial Regular" panose="020B0604020202090204" charset="0"/>
                <a:cs typeface="Arial Regular" panose="020B0604020202090204" charset="0"/>
                <a:sym typeface="+mn-ea"/>
              </a:rPr>
              <a:t>There are situations where collaborators are happy and relaxed </a:t>
            </a:r>
            <a:endParaRPr lang="en-US">
              <a:latin typeface="Arial Regular" panose="020B0604020202090204" charset="0"/>
              <a:cs typeface="Arial Regular" panose="020B0604020202090204" charset="0"/>
              <a:sym typeface="+mn-ea"/>
            </a:endParaRPr>
          </a:p>
          <a:p>
            <a:pPr algn="l"/>
            <a:r>
              <a:rPr lang="en-US">
                <a:latin typeface="Arial Regular" panose="020B0604020202090204" charset="0"/>
                <a:cs typeface="Arial Regular" panose="020B0604020202090204" charset="0"/>
                <a:sym typeface="+mn-ea"/>
              </a:rPr>
              <a:t>(Fear meanwhile Disgust) </a:t>
            </a:r>
            <a:r>
              <a:rPr lang="en-US">
                <a:latin typeface="Arial Regular" panose="020B0604020202090204" charset="0"/>
                <a:cs typeface="Arial Regular" panose="020B0604020202090204" charset="0"/>
                <a:sym typeface="+mn-ea"/>
              </a:rPr>
              <a:t>at the same time</a:t>
            </a:r>
            <a:endParaRPr lang="en-US">
              <a:latin typeface="Arial Regular" panose="020B0604020202090204" charset="0"/>
              <a:cs typeface="Arial Regular" panose="020B0604020202090204" charset="0"/>
              <a:sym typeface="+mn-ea"/>
            </a:endParaRPr>
          </a:p>
          <a:p>
            <a:pPr algn="l"/>
            <a:r>
              <a:rPr lang="en-US" altLang="zh-CN">
                <a:solidFill>
                  <a:schemeClr val="accent1">
                    <a:lumMod val="60000"/>
                    <a:lumOff val="40000"/>
                  </a:schemeClr>
                </a:solidFill>
                <a:latin typeface="Arial Regular" panose="020B0604020202090204" charset="0"/>
                <a:cs typeface="Arial Regular" panose="020B0604020202090204" charset="0"/>
                <a:sym typeface="+mn-ea"/>
              </a:rPr>
              <a:t>-&gt;those emotions seem not discrete</a:t>
            </a:r>
            <a:endParaRPr lang="en-US" altLang="zh-CN">
              <a:solidFill>
                <a:schemeClr val="accent1">
                  <a:lumMod val="60000"/>
                  <a:lumOff val="40000"/>
                </a:schemeClr>
              </a:solidFill>
              <a:latin typeface="Arial Regular" panose="020B0604020202090204" charset="0"/>
              <a:cs typeface="Arial Regular" panose="020B0604020202090204"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Process</a:t>
            </a:r>
            <a:endParaRPr lang="en-US"/>
          </a:p>
        </p:txBody>
      </p:sp>
      <p:sp>
        <p:nvSpPr>
          <p:cNvPr id="4" name="Slide Number Placeholder 3"/>
          <p:cNvSpPr>
            <a:spLocks noGrp="1"/>
          </p:cNvSpPr>
          <p:nvPr>
            <p:ph type="sldNum" sz="quarter" idx="12"/>
          </p:nvPr>
        </p:nvSpPr>
        <p:spPr/>
        <p:txBody>
          <a:bodyPr/>
          <a:p>
            <a:fld id="{2F005EAB-5314-47E8-8888-CE567138AFEC}" type="slidenum">
              <a:rPr kumimoji="1" lang="ja-JP" altLang="en-US" smtClean="0"/>
            </a:fld>
            <a:endParaRPr kumimoji="1" lang="ja-JP" altLang="en-US"/>
          </a:p>
        </p:txBody>
      </p:sp>
      <p:sp>
        <p:nvSpPr>
          <p:cNvPr id="6" name="Text Box 5"/>
          <p:cNvSpPr txBox="1"/>
          <p:nvPr/>
        </p:nvSpPr>
        <p:spPr>
          <a:xfrm>
            <a:off x="885190" y="1831975"/>
            <a:ext cx="1910080" cy="368300"/>
          </a:xfrm>
          <a:prstGeom prst="rect">
            <a:avLst/>
          </a:prstGeom>
          <a:solidFill>
            <a:schemeClr val="accent1">
              <a:lumMod val="20000"/>
              <a:lumOff val="80000"/>
            </a:schemeClr>
          </a:solidFill>
          <a:ln>
            <a:solidFill>
              <a:schemeClr val="tx1"/>
            </a:solidFill>
          </a:ln>
        </p:spPr>
        <p:txBody>
          <a:bodyPr wrap="square" rtlCol="0">
            <a:spAutoFit/>
          </a:bodyPr>
          <a:p>
            <a:pPr algn="ctr"/>
            <a:r>
              <a:rPr lang="en-US">
                <a:ln>
                  <a:solidFill>
                    <a:schemeClr val="tx1"/>
                  </a:solidFill>
                </a:ln>
                <a:latin typeface="Arial Regular" panose="020B0604020202090204" charset="0"/>
                <a:cs typeface="Arial Regular" panose="020B0604020202090204" charset="0"/>
              </a:rPr>
              <a:t>ECG</a:t>
            </a:r>
            <a:endParaRPr lang="en-US">
              <a:ln>
                <a:solidFill>
                  <a:schemeClr val="tx1"/>
                </a:solidFill>
              </a:ln>
              <a:latin typeface="Arial Regular" panose="020B0604020202090204" charset="0"/>
              <a:cs typeface="Arial Regular" panose="020B0604020202090204" charset="0"/>
            </a:endParaRPr>
          </a:p>
        </p:txBody>
      </p:sp>
      <p:sp>
        <p:nvSpPr>
          <p:cNvPr id="7" name="Text Box 6"/>
          <p:cNvSpPr txBox="1"/>
          <p:nvPr/>
        </p:nvSpPr>
        <p:spPr>
          <a:xfrm>
            <a:off x="5154930" y="1831975"/>
            <a:ext cx="1711325" cy="368300"/>
          </a:xfrm>
          <a:prstGeom prst="rect">
            <a:avLst/>
          </a:prstGeom>
          <a:solidFill>
            <a:schemeClr val="accent1">
              <a:lumMod val="20000"/>
              <a:lumOff val="80000"/>
            </a:schemeClr>
          </a:solidFill>
          <a:ln>
            <a:solidFill>
              <a:schemeClr val="tx1"/>
            </a:solidFill>
          </a:ln>
        </p:spPr>
        <p:txBody>
          <a:bodyPr wrap="square" rtlCol="0">
            <a:spAutoFit/>
          </a:bodyPr>
          <a:p>
            <a:pPr algn="ctr"/>
            <a:r>
              <a:rPr lang="en-US">
                <a:ln>
                  <a:solidFill>
                    <a:schemeClr val="tx1"/>
                  </a:solidFill>
                </a:ln>
                <a:latin typeface="Arial Regular" panose="020B0604020202090204" charset="0"/>
                <a:cs typeface="Arial Regular" panose="020B0604020202090204" charset="0"/>
              </a:rPr>
              <a:t>EEG</a:t>
            </a:r>
            <a:endParaRPr lang="en-US">
              <a:ln>
                <a:solidFill>
                  <a:schemeClr val="tx1"/>
                </a:solidFill>
              </a:ln>
              <a:latin typeface="Arial Regular" panose="020B0604020202090204" charset="0"/>
              <a:cs typeface="Arial Regular" panose="020B0604020202090204" charset="0"/>
            </a:endParaRPr>
          </a:p>
        </p:txBody>
      </p:sp>
      <p:sp>
        <p:nvSpPr>
          <p:cNvPr id="8" name="Text Box 7"/>
          <p:cNvSpPr txBox="1"/>
          <p:nvPr/>
        </p:nvSpPr>
        <p:spPr>
          <a:xfrm>
            <a:off x="558165" y="2698115"/>
            <a:ext cx="2731770" cy="368300"/>
          </a:xfrm>
          <a:prstGeom prst="rect">
            <a:avLst/>
          </a:prstGeom>
          <a:solidFill>
            <a:schemeClr val="accent1">
              <a:lumMod val="20000"/>
              <a:lumOff val="80000"/>
            </a:schemeClr>
          </a:solidFill>
          <a:ln>
            <a:solidFill>
              <a:schemeClr val="tx1"/>
            </a:solidFill>
          </a:ln>
        </p:spPr>
        <p:txBody>
          <a:bodyPr wrap="square" rtlCol="0">
            <a:spAutoFit/>
          </a:bodyPr>
          <a:p>
            <a:pPr algn="ctr"/>
            <a:r>
              <a:rPr lang="en-US">
                <a:ln>
                  <a:solidFill>
                    <a:schemeClr val="tx1"/>
                  </a:solidFill>
                </a:ln>
                <a:latin typeface="Arial Regular" panose="020B0604020202090204" charset="0"/>
                <a:cs typeface="Arial Regular" panose="020B0604020202090204" charset="0"/>
              </a:rPr>
              <a:t>HRV</a:t>
            </a:r>
            <a:endParaRPr lang="en-US">
              <a:ln>
                <a:solidFill>
                  <a:schemeClr val="tx1"/>
                </a:solidFill>
              </a:ln>
              <a:latin typeface="Arial Regular" panose="020B0604020202090204" charset="0"/>
              <a:cs typeface="Arial Regular" panose="020B0604020202090204" charset="0"/>
            </a:endParaRPr>
          </a:p>
        </p:txBody>
      </p:sp>
      <p:sp>
        <p:nvSpPr>
          <p:cNvPr id="9" name="Text Box 8"/>
          <p:cNvSpPr txBox="1"/>
          <p:nvPr/>
        </p:nvSpPr>
        <p:spPr>
          <a:xfrm>
            <a:off x="3958590" y="2698115"/>
            <a:ext cx="4393565" cy="368300"/>
          </a:xfrm>
          <a:prstGeom prst="rect">
            <a:avLst/>
          </a:prstGeom>
          <a:solidFill>
            <a:schemeClr val="accent1">
              <a:lumMod val="20000"/>
              <a:lumOff val="80000"/>
            </a:schemeClr>
          </a:solidFill>
          <a:ln>
            <a:solidFill>
              <a:schemeClr val="tx1"/>
            </a:solidFill>
          </a:ln>
        </p:spPr>
        <p:txBody>
          <a:bodyPr wrap="square" rtlCol="0">
            <a:spAutoFit/>
          </a:bodyPr>
          <a:p>
            <a:pPr algn="ctr"/>
            <a:r>
              <a:rPr lang="en-US">
                <a:ln>
                  <a:solidFill>
                    <a:schemeClr val="tx1"/>
                  </a:solidFill>
                </a:ln>
                <a:latin typeface="Arial Regular" panose="020B0604020202090204" charset="0"/>
                <a:cs typeface="Arial Regular" panose="020B0604020202090204" charset="0"/>
              </a:rPr>
              <a:t>Five Brainwaves</a:t>
            </a:r>
            <a:r>
              <a:rPr lang="zh-CN" altLang="en-US">
                <a:ln>
                  <a:solidFill>
                    <a:schemeClr val="tx1"/>
                  </a:solidFill>
                </a:ln>
                <a:latin typeface="Arial Regular" panose="020B0604020202090204" charset="0"/>
                <a:cs typeface="Arial Regular" panose="020B0604020202090204" charset="0"/>
              </a:rPr>
              <a:t>，</a:t>
            </a:r>
            <a:r>
              <a:rPr lang="en-US" altLang="zh-CN">
                <a:ln>
                  <a:solidFill>
                    <a:schemeClr val="tx1"/>
                  </a:solidFill>
                </a:ln>
                <a:latin typeface="Arial Regular" panose="020B0604020202090204" charset="0"/>
                <a:cs typeface="Arial Regular" panose="020B0604020202090204" charset="0"/>
              </a:rPr>
              <a:t>Attention</a:t>
            </a:r>
            <a:r>
              <a:rPr lang="zh-CN" altLang="en-US">
                <a:ln>
                  <a:solidFill>
                    <a:schemeClr val="tx1"/>
                  </a:solidFill>
                </a:ln>
                <a:latin typeface="Arial Regular" panose="020B0604020202090204" charset="0"/>
                <a:cs typeface="Arial Regular" panose="020B0604020202090204" charset="0"/>
              </a:rPr>
              <a:t>，</a:t>
            </a:r>
            <a:r>
              <a:rPr lang="en-US" altLang="zh-CN">
                <a:ln>
                  <a:solidFill>
                    <a:schemeClr val="tx1"/>
                  </a:solidFill>
                </a:ln>
                <a:latin typeface="Arial Regular" panose="020B0604020202090204" charset="0"/>
                <a:cs typeface="Arial Regular" panose="020B0604020202090204" charset="0"/>
              </a:rPr>
              <a:t>Meditation</a:t>
            </a:r>
            <a:endParaRPr lang="en-US" altLang="zh-CN">
              <a:ln>
                <a:solidFill>
                  <a:schemeClr val="tx1"/>
                </a:solidFill>
              </a:ln>
              <a:latin typeface="Arial Regular" panose="020B0604020202090204" charset="0"/>
              <a:cs typeface="Arial Regular" panose="020B0604020202090204" charset="0"/>
            </a:endParaRPr>
          </a:p>
        </p:txBody>
      </p:sp>
      <p:sp>
        <p:nvSpPr>
          <p:cNvPr id="10" name="Text Box 9"/>
          <p:cNvSpPr txBox="1"/>
          <p:nvPr/>
        </p:nvSpPr>
        <p:spPr>
          <a:xfrm>
            <a:off x="9203690" y="2698115"/>
            <a:ext cx="1711325" cy="368300"/>
          </a:xfrm>
          <a:prstGeom prst="rect">
            <a:avLst/>
          </a:prstGeom>
          <a:solidFill>
            <a:schemeClr val="accent1">
              <a:lumMod val="20000"/>
              <a:lumOff val="80000"/>
            </a:schemeClr>
          </a:solidFill>
          <a:ln>
            <a:solidFill>
              <a:schemeClr val="tx1"/>
            </a:solidFill>
          </a:ln>
        </p:spPr>
        <p:txBody>
          <a:bodyPr wrap="square" rtlCol="0">
            <a:spAutoFit/>
          </a:bodyPr>
          <a:p>
            <a:pPr algn="ctr"/>
            <a:r>
              <a:rPr lang="en-US">
                <a:ln>
                  <a:solidFill>
                    <a:schemeClr val="tx1"/>
                  </a:solidFill>
                </a:ln>
                <a:latin typeface="Arial Regular" panose="020B0604020202090204" charset="0"/>
                <a:cs typeface="Arial Regular" panose="020B0604020202090204" charset="0"/>
              </a:rPr>
              <a:t>Acc</a:t>
            </a:r>
            <a:r>
              <a:rPr lang="zh-CN" altLang="en-US">
                <a:ln>
                  <a:solidFill>
                    <a:schemeClr val="tx1"/>
                  </a:solidFill>
                </a:ln>
                <a:latin typeface="Arial Regular" panose="020B0604020202090204" charset="0"/>
                <a:cs typeface="Arial Regular" panose="020B0604020202090204" charset="0"/>
              </a:rPr>
              <a:t>，</a:t>
            </a:r>
            <a:r>
              <a:rPr lang="en-US" altLang="zh-CN">
                <a:ln>
                  <a:solidFill>
                    <a:schemeClr val="tx1"/>
                  </a:solidFill>
                </a:ln>
                <a:latin typeface="Arial Regular" panose="020B0604020202090204" charset="0"/>
                <a:cs typeface="Arial Regular" panose="020B0604020202090204" charset="0"/>
              </a:rPr>
              <a:t>Gyro</a:t>
            </a:r>
            <a:endParaRPr lang="en-US" altLang="zh-CN">
              <a:ln>
                <a:solidFill>
                  <a:schemeClr val="tx1"/>
                </a:solidFill>
              </a:ln>
              <a:latin typeface="Arial Regular" panose="020B0604020202090204" charset="0"/>
              <a:cs typeface="Arial Regular" panose="020B0604020202090204" charset="0"/>
            </a:endParaRPr>
          </a:p>
        </p:txBody>
      </p:sp>
      <p:sp>
        <p:nvSpPr>
          <p:cNvPr id="12" name="Text Box 11"/>
          <p:cNvSpPr txBox="1"/>
          <p:nvPr/>
        </p:nvSpPr>
        <p:spPr>
          <a:xfrm>
            <a:off x="885190" y="1112520"/>
            <a:ext cx="1910080" cy="368300"/>
          </a:xfrm>
          <a:prstGeom prst="rect">
            <a:avLst/>
          </a:prstGeom>
          <a:solidFill>
            <a:schemeClr val="accent1">
              <a:lumMod val="20000"/>
              <a:lumOff val="80000"/>
            </a:schemeClr>
          </a:solidFill>
          <a:ln>
            <a:solidFill>
              <a:schemeClr val="tx1"/>
            </a:solidFill>
          </a:ln>
        </p:spPr>
        <p:txBody>
          <a:bodyPr wrap="square" rtlCol="0">
            <a:spAutoFit/>
          </a:bodyPr>
          <a:p>
            <a:pPr algn="ctr"/>
            <a:r>
              <a:rPr lang="en-US">
                <a:ln>
                  <a:solidFill>
                    <a:schemeClr val="tx1"/>
                  </a:solidFill>
                </a:ln>
                <a:latin typeface="Arial Regular" panose="020B0604020202090204" charset="0"/>
                <a:cs typeface="Arial Regular" panose="020B0604020202090204" charset="0"/>
              </a:rPr>
              <a:t>Polar H10</a:t>
            </a:r>
            <a:endParaRPr lang="en-US">
              <a:ln>
                <a:solidFill>
                  <a:schemeClr val="tx1"/>
                </a:solidFill>
              </a:ln>
              <a:latin typeface="Arial Regular" panose="020B0604020202090204" charset="0"/>
              <a:cs typeface="Arial Regular" panose="020B0604020202090204" charset="0"/>
            </a:endParaRPr>
          </a:p>
        </p:txBody>
      </p:sp>
      <p:sp>
        <p:nvSpPr>
          <p:cNvPr id="13" name="Text Box 12"/>
          <p:cNvSpPr txBox="1"/>
          <p:nvPr/>
        </p:nvSpPr>
        <p:spPr>
          <a:xfrm>
            <a:off x="6350635" y="965835"/>
            <a:ext cx="1910080" cy="368300"/>
          </a:xfrm>
          <a:prstGeom prst="rect">
            <a:avLst/>
          </a:prstGeom>
          <a:solidFill>
            <a:schemeClr val="accent1">
              <a:lumMod val="20000"/>
              <a:lumOff val="80000"/>
            </a:schemeClr>
          </a:solidFill>
          <a:ln>
            <a:solidFill>
              <a:schemeClr val="tx1"/>
            </a:solidFill>
          </a:ln>
        </p:spPr>
        <p:txBody>
          <a:bodyPr wrap="square" rtlCol="0">
            <a:spAutoFit/>
          </a:bodyPr>
          <a:p>
            <a:pPr algn="ctr"/>
            <a:r>
              <a:rPr lang="en-US">
                <a:ln>
                  <a:solidFill>
                    <a:schemeClr val="tx1"/>
                  </a:solidFill>
                </a:ln>
                <a:latin typeface="Arial Regular" panose="020B0604020202090204" charset="0"/>
                <a:cs typeface="Arial Regular" panose="020B0604020202090204" charset="0"/>
              </a:rPr>
              <a:t>Muse Monitor</a:t>
            </a:r>
            <a:endParaRPr lang="en-US">
              <a:ln>
                <a:solidFill>
                  <a:schemeClr val="tx1"/>
                </a:solidFill>
              </a:ln>
              <a:latin typeface="Arial Regular" panose="020B0604020202090204" charset="0"/>
              <a:cs typeface="Arial Regular" panose="020B0604020202090204" charset="0"/>
            </a:endParaRPr>
          </a:p>
        </p:txBody>
      </p:sp>
      <p:cxnSp>
        <p:nvCxnSpPr>
          <p:cNvPr id="14" name="Straight Arrow Connector 13"/>
          <p:cNvCxnSpPr>
            <a:stCxn id="12" idx="2"/>
            <a:endCxn id="6" idx="0"/>
          </p:cNvCxnSpPr>
          <p:nvPr/>
        </p:nvCxnSpPr>
        <p:spPr>
          <a:xfrm>
            <a:off x="1840230" y="1480820"/>
            <a:ext cx="0" cy="35115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5" name="Straight Arrow Connector 14"/>
          <p:cNvCxnSpPr>
            <a:stCxn id="13" idx="2"/>
            <a:endCxn id="7" idx="0"/>
          </p:cNvCxnSpPr>
          <p:nvPr/>
        </p:nvCxnSpPr>
        <p:spPr>
          <a:xfrm flipH="1">
            <a:off x="6010910" y="1334135"/>
            <a:ext cx="1294765" cy="49784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6" name="Straight Arrow Connector 15"/>
          <p:cNvCxnSpPr>
            <a:stCxn id="13" idx="2"/>
            <a:endCxn id="10" idx="0"/>
          </p:cNvCxnSpPr>
          <p:nvPr/>
        </p:nvCxnSpPr>
        <p:spPr>
          <a:xfrm>
            <a:off x="7305675" y="1334135"/>
            <a:ext cx="2753995" cy="136398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 name="Straight Arrow Connector 2"/>
          <p:cNvCxnSpPr>
            <a:stCxn id="6" idx="2"/>
            <a:endCxn id="8" idx="0"/>
          </p:cNvCxnSpPr>
          <p:nvPr/>
        </p:nvCxnSpPr>
        <p:spPr>
          <a:xfrm>
            <a:off x="1840230" y="2200275"/>
            <a:ext cx="83820" cy="49784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5" name="Straight Arrow Connector 4"/>
          <p:cNvCxnSpPr>
            <a:endCxn id="9" idx="0"/>
          </p:cNvCxnSpPr>
          <p:nvPr/>
        </p:nvCxnSpPr>
        <p:spPr>
          <a:xfrm>
            <a:off x="6010910" y="2200275"/>
            <a:ext cx="144780" cy="49784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1" name="Text Box 10"/>
          <p:cNvSpPr txBox="1"/>
          <p:nvPr/>
        </p:nvSpPr>
        <p:spPr>
          <a:xfrm>
            <a:off x="2710815" y="3932555"/>
            <a:ext cx="2731770" cy="368300"/>
          </a:xfrm>
          <a:prstGeom prst="rect">
            <a:avLst/>
          </a:prstGeom>
          <a:solidFill>
            <a:schemeClr val="accent1">
              <a:lumMod val="20000"/>
              <a:lumOff val="80000"/>
            </a:schemeClr>
          </a:solidFill>
          <a:ln>
            <a:solidFill>
              <a:schemeClr val="tx1"/>
            </a:solidFill>
          </a:ln>
        </p:spPr>
        <p:txBody>
          <a:bodyPr wrap="square" rtlCol="0">
            <a:spAutoFit/>
          </a:bodyPr>
          <a:p>
            <a:pPr algn="ctr"/>
            <a:r>
              <a:rPr lang="en-US">
                <a:ln>
                  <a:solidFill>
                    <a:schemeClr val="tx1"/>
                  </a:solidFill>
                </a:ln>
                <a:latin typeface="Arial Regular" panose="020B0604020202090204" charset="0"/>
                <a:cs typeface="Arial Regular" panose="020B0604020202090204" charset="0"/>
              </a:rPr>
              <a:t>CNN</a:t>
            </a:r>
            <a:endParaRPr lang="en-US">
              <a:ln>
                <a:solidFill>
                  <a:schemeClr val="tx1"/>
                </a:solidFill>
              </a:ln>
              <a:latin typeface="Arial Regular" panose="020B0604020202090204" charset="0"/>
              <a:cs typeface="Arial Regular" panose="020B0604020202090204" charset="0"/>
            </a:endParaRPr>
          </a:p>
        </p:txBody>
      </p:sp>
      <p:cxnSp>
        <p:nvCxnSpPr>
          <p:cNvPr id="17" name="Straight Arrow Connector 16"/>
          <p:cNvCxnSpPr>
            <a:endCxn id="11" idx="0"/>
          </p:cNvCxnSpPr>
          <p:nvPr/>
        </p:nvCxnSpPr>
        <p:spPr>
          <a:xfrm>
            <a:off x="1924050" y="3066415"/>
            <a:ext cx="2152650" cy="86614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9" name="Straight Arrow Connector 18"/>
          <p:cNvCxnSpPr>
            <a:endCxn id="11" idx="0"/>
          </p:cNvCxnSpPr>
          <p:nvPr/>
        </p:nvCxnSpPr>
        <p:spPr>
          <a:xfrm flipH="1">
            <a:off x="4076700" y="3066415"/>
            <a:ext cx="2078990" cy="86614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0" name="Text Box 19"/>
          <p:cNvSpPr txBox="1"/>
          <p:nvPr/>
        </p:nvSpPr>
        <p:spPr>
          <a:xfrm>
            <a:off x="2711450" y="4725035"/>
            <a:ext cx="2731770" cy="368300"/>
          </a:xfrm>
          <a:prstGeom prst="rect">
            <a:avLst/>
          </a:prstGeom>
          <a:solidFill>
            <a:schemeClr val="accent1">
              <a:lumMod val="20000"/>
              <a:lumOff val="80000"/>
            </a:schemeClr>
          </a:solidFill>
          <a:ln>
            <a:solidFill>
              <a:schemeClr val="tx1"/>
            </a:solidFill>
          </a:ln>
        </p:spPr>
        <p:txBody>
          <a:bodyPr wrap="square" rtlCol="0">
            <a:spAutoFit/>
          </a:bodyPr>
          <a:p>
            <a:pPr algn="ctr"/>
            <a:r>
              <a:rPr lang="en-US">
                <a:ln>
                  <a:solidFill>
                    <a:schemeClr val="tx1"/>
                  </a:solidFill>
                </a:ln>
                <a:latin typeface="Arial Regular" panose="020B0604020202090204" charset="0"/>
                <a:cs typeface="Arial Regular" panose="020B0604020202090204" charset="0"/>
              </a:rPr>
              <a:t>CNN-LSTM,CNN-SVM</a:t>
            </a:r>
            <a:endParaRPr lang="en-US">
              <a:ln>
                <a:solidFill>
                  <a:schemeClr val="tx1"/>
                </a:solidFill>
              </a:ln>
              <a:latin typeface="Arial Regular" panose="020B0604020202090204" charset="0"/>
              <a:cs typeface="Arial Regular" panose="020B0604020202090204" charset="0"/>
            </a:endParaRPr>
          </a:p>
        </p:txBody>
      </p:sp>
      <p:cxnSp>
        <p:nvCxnSpPr>
          <p:cNvPr id="21" name="Straight Arrow Connector 20"/>
          <p:cNvCxnSpPr>
            <a:stCxn id="11" idx="2"/>
            <a:endCxn id="20" idx="0"/>
          </p:cNvCxnSpPr>
          <p:nvPr/>
        </p:nvCxnSpPr>
        <p:spPr>
          <a:xfrm>
            <a:off x="4076700" y="4300855"/>
            <a:ext cx="635" cy="42418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2" name="Text Box 21"/>
          <p:cNvSpPr txBox="1"/>
          <p:nvPr/>
        </p:nvSpPr>
        <p:spPr>
          <a:xfrm>
            <a:off x="5501640" y="3693160"/>
            <a:ext cx="2540000" cy="1014730"/>
          </a:xfrm>
          <a:prstGeom prst="rect">
            <a:avLst/>
          </a:prstGeom>
          <a:noFill/>
        </p:spPr>
        <p:txBody>
          <a:bodyPr wrap="square" rtlCol="0" anchor="t">
            <a:spAutoFit/>
          </a:bodyPr>
          <a:p>
            <a:r>
              <a:rPr lang="en-US" sz="2000"/>
              <a:t>Conv2D and MaxPooling2D</a:t>
            </a:r>
            <a:endParaRPr lang="en-US" sz="2000"/>
          </a:p>
          <a:p>
            <a:r>
              <a:rPr lang="en-US" sz="2000"/>
              <a:t>(</a:t>
            </a:r>
            <a:r>
              <a:rPr lang="ja-JP" altLang="en-US" sz="2000"/>
              <a:t>特徴抽出</a:t>
            </a:r>
            <a:r>
              <a:rPr lang="en-US" sz="2000"/>
              <a:t>)</a:t>
            </a:r>
            <a:endParaRPr lang="en-US" sz="2000"/>
          </a:p>
        </p:txBody>
      </p:sp>
      <p:sp>
        <p:nvSpPr>
          <p:cNvPr id="23" name="Text Box 22"/>
          <p:cNvSpPr txBox="1"/>
          <p:nvPr/>
        </p:nvSpPr>
        <p:spPr>
          <a:xfrm>
            <a:off x="2505710" y="5518150"/>
            <a:ext cx="3142615" cy="368300"/>
          </a:xfrm>
          <a:prstGeom prst="rect">
            <a:avLst/>
          </a:prstGeom>
          <a:solidFill>
            <a:schemeClr val="accent1">
              <a:lumMod val="20000"/>
              <a:lumOff val="80000"/>
            </a:schemeClr>
          </a:solidFill>
          <a:ln>
            <a:solidFill>
              <a:schemeClr val="tx1"/>
            </a:solidFill>
          </a:ln>
        </p:spPr>
        <p:txBody>
          <a:bodyPr wrap="square" rtlCol="0">
            <a:spAutoFit/>
          </a:bodyPr>
          <a:p>
            <a:pPr algn="ctr"/>
            <a:r>
              <a:rPr lang="en-US">
                <a:ln>
                  <a:solidFill>
                    <a:schemeClr val="tx1"/>
                  </a:solidFill>
                </a:ln>
                <a:latin typeface="Arial Regular" panose="020B0604020202090204" charset="0"/>
                <a:cs typeface="Arial Regular" panose="020B0604020202090204" charset="0"/>
              </a:rPr>
              <a:t>Arousal,Valence,Dominance</a:t>
            </a:r>
            <a:endParaRPr lang="zh-CN" altLang="en-US">
              <a:ln>
                <a:solidFill>
                  <a:schemeClr val="tx1"/>
                </a:solidFill>
              </a:ln>
              <a:latin typeface="Arial Regular" panose="020B0604020202090204" charset="0"/>
              <a:cs typeface="Arial Regular" panose="020B0604020202090204" charset="0"/>
            </a:endParaRPr>
          </a:p>
        </p:txBody>
      </p:sp>
      <p:cxnSp>
        <p:nvCxnSpPr>
          <p:cNvPr id="25" name="Straight Arrow Connector 24"/>
          <p:cNvCxnSpPr>
            <a:stCxn id="20" idx="2"/>
            <a:endCxn id="23" idx="0"/>
          </p:cNvCxnSpPr>
          <p:nvPr/>
        </p:nvCxnSpPr>
        <p:spPr>
          <a:xfrm>
            <a:off x="4077335" y="5093335"/>
            <a:ext cx="0" cy="42481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6" name="Text Box 25"/>
          <p:cNvSpPr txBox="1"/>
          <p:nvPr/>
        </p:nvSpPr>
        <p:spPr>
          <a:xfrm>
            <a:off x="6866255" y="5535295"/>
            <a:ext cx="3504565" cy="368300"/>
          </a:xfrm>
          <a:prstGeom prst="rect">
            <a:avLst/>
          </a:prstGeom>
          <a:solidFill>
            <a:schemeClr val="accent1">
              <a:lumMod val="20000"/>
              <a:lumOff val="80000"/>
            </a:schemeClr>
          </a:solidFill>
          <a:ln>
            <a:solidFill>
              <a:schemeClr val="tx1"/>
            </a:solidFill>
          </a:ln>
        </p:spPr>
        <p:txBody>
          <a:bodyPr wrap="square" rtlCol="0">
            <a:spAutoFit/>
          </a:bodyPr>
          <a:p>
            <a:pPr algn="ctr"/>
            <a:r>
              <a:rPr lang="en-US">
                <a:ln>
                  <a:solidFill>
                    <a:schemeClr val="tx1"/>
                  </a:solidFill>
                </a:ln>
                <a:latin typeface="Arial Regular" panose="020B0604020202090204" charset="0"/>
                <a:cs typeface="Arial Regular" panose="020B0604020202090204" charset="0"/>
              </a:rPr>
              <a:t>Joy,Fear,Relax,Disgust,Relax</a:t>
            </a:r>
            <a:endParaRPr lang="zh-CN" altLang="en-US">
              <a:ln>
                <a:solidFill>
                  <a:schemeClr val="tx1"/>
                </a:solidFill>
              </a:ln>
              <a:latin typeface="Arial Regular" panose="020B0604020202090204" charset="0"/>
              <a:cs typeface="Arial Regular" panose="020B0604020202090204" charset="0"/>
            </a:endParaRPr>
          </a:p>
        </p:txBody>
      </p:sp>
      <p:cxnSp>
        <p:nvCxnSpPr>
          <p:cNvPr id="27" name="Straight Arrow Connector 26"/>
          <p:cNvCxnSpPr>
            <a:stCxn id="23" idx="3"/>
            <a:endCxn id="26" idx="1"/>
          </p:cNvCxnSpPr>
          <p:nvPr/>
        </p:nvCxnSpPr>
        <p:spPr>
          <a:xfrm>
            <a:off x="5648325" y="5702300"/>
            <a:ext cx="1217930" cy="1714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8" name="Text Box 27"/>
          <p:cNvSpPr txBox="1"/>
          <p:nvPr/>
        </p:nvSpPr>
        <p:spPr>
          <a:xfrm>
            <a:off x="8825230" y="3932555"/>
            <a:ext cx="2731770" cy="645160"/>
          </a:xfrm>
          <a:prstGeom prst="rect">
            <a:avLst/>
          </a:prstGeom>
          <a:solidFill>
            <a:schemeClr val="accent1">
              <a:lumMod val="20000"/>
              <a:lumOff val="80000"/>
            </a:schemeClr>
          </a:solidFill>
          <a:ln>
            <a:solidFill>
              <a:schemeClr val="tx1"/>
            </a:solidFill>
          </a:ln>
        </p:spPr>
        <p:txBody>
          <a:bodyPr wrap="square" rtlCol="0">
            <a:spAutoFit/>
          </a:bodyPr>
          <a:p>
            <a:pPr algn="ctr"/>
            <a:r>
              <a:rPr lang="en-US">
                <a:ln>
                  <a:solidFill>
                    <a:schemeClr val="tx1"/>
                  </a:solidFill>
                </a:ln>
                <a:latin typeface="Arial Regular" panose="020B0604020202090204" charset="0"/>
                <a:cs typeface="Arial Regular" panose="020B0604020202090204" charset="0"/>
              </a:rPr>
              <a:t>normalization,PCA,</a:t>
            </a:r>
            <a:endParaRPr lang="en-US">
              <a:ln>
                <a:solidFill>
                  <a:schemeClr val="tx1"/>
                </a:solidFill>
              </a:ln>
              <a:latin typeface="Arial Regular" panose="020B0604020202090204" charset="0"/>
              <a:cs typeface="Arial Regular" panose="020B0604020202090204" charset="0"/>
            </a:endParaRPr>
          </a:p>
          <a:p>
            <a:pPr algn="ctr"/>
            <a:r>
              <a:rPr lang="en-US">
                <a:ln>
                  <a:solidFill>
                    <a:schemeClr val="tx1"/>
                  </a:solidFill>
                </a:ln>
                <a:latin typeface="Arial Regular" panose="020B0604020202090204" charset="0"/>
                <a:cs typeface="Arial Regular" panose="020B0604020202090204" charset="0"/>
              </a:rPr>
              <a:t>one-hot</a:t>
            </a:r>
            <a:endParaRPr lang="en-US">
              <a:ln>
                <a:solidFill>
                  <a:schemeClr val="tx1"/>
                </a:solidFill>
              </a:ln>
              <a:latin typeface="Arial Regular" panose="020B0604020202090204" charset="0"/>
              <a:cs typeface="Arial Regular" panose="020B0604020202090204" charset="0"/>
            </a:endParaRPr>
          </a:p>
        </p:txBody>
      </p:sp>
      <p:cxnSp>
        <p:nvCxnSpPr>
          <p:cNvPr id="29" name="Straight Arrow Connector 28"/>
          <p:cNvCxnSpPr>
            <a:endCxn id="28" idx="0"/>
          </p:cNvCxnSpPr>
          <p:nvPr/>
        </p:nvCxnSpPr>
        <p:spPr>
          <a:xfrm>
            <a:off x="2011680" y="3072765"/>
            <a:ext cx="8179435" cy="85979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6155690" y="3066415"/>
            <a:ext cx="4035425" cy="86614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31" name="Text Box 30"/>
          <p:cNvSpPr txBox="1"/>
          <p:nvPr/>
        </p:nvSpPr>
        <p:spPr>
          <a:xfrm>
            <a:off x="7826375" y="4872355"/>
            <a:ext cx="3730625" cy="368300"/>
          </a:xfrm>
          <a:prstGeom prst="rect">
            <a:avLst/>
          </a:prstGeom>
          <a:solidFill>
            <a:schemeClr val="accent1">
              <a:lumMod val="20000"/>
              <a:lumOff val="80000"/>
            </a:schemeClr>
          </a:solidFill>
          <a:ln>
            <a:solidFill>
              <a:schemeClr val="tx1"/>
            </a:solidFill>
          </a:ln>
        </p:spPr>
        <p:txBody>
          <a:bodyPr wrap="square" rtlCol="0">
            <a:spAutoFit/>
          </a:bodyPr>
          <a:p>
            <a:pPr algn="ctr"/>
            <a:r>
              <a:rPr lang="en-US">
                <a:ln>
                  <a:solidFill>
                    <a:schemeClr val="tx1"/>
                  </a:solidFill>
                </a:ln>
                <a:latin typeface="Arial Regular" panose="020B0604020202090204" charset="0"/>
                <a:cs typeface="Arial Regular" panose="020B0604020202090204" charset="0"/>
              </a:rPr>
              <a:t>SVM/Naive Bayies/KNN</a:t>
            </a:r>
            <a:endParaRPr lang="en-US">
              <a:ln>
                <a:solidFill>
                  <a:schemeClr val="tx1"/>
                </a:solidFill>
              </a:ln>
              <a:latin typeface="Arial Regular" panose="020B0604020202090204" charset="0"/>
              <a:cs typeface="Arial Regular" panose="020B0604020202090204" charset="0"/>
            </a:endParaRPr>
          </a:p>
        </p:txBody>
      </p:sp>
      <p:cxnSp>
        <p:nvCxnSpPr>
          <p:cNvPr id="32" name="Straight Arrow Connector 31"/>
          <p:cNvCxnSpPr>
            <a:stCxn id="28" idx="2"/>
            <a:endCxn id="31" idx="0"/>
          </p:cNvCxnSpPr>
          <p:nvPr/>
        </p:nvCxnSpPr>
        <p:spPr>
          <a:xfrm flipH="1">
            <a:off x="9692005" y="4577715"/>
            <a:ext cx="499110" cy="29464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3" name="Straight Arrow Connector 32"/>
          <p:cNvCxnSpPr>
            <a:stCxn id="31" idx="2"/>
            <a:endCxn id="26" idx="0"/>
          </p:cNvCxnSpPr>
          <p:nvPr/>
        </p:nvCxnSpPr>
        <p:spPr>
          <a:xfrm flipH="1">
            <a:off x="8618855" y="5240655"/>
            <a:ext cx="1073150" cy="29464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4" name="Straight Arrow Connector 33"/>
          <p:cNvCxnSpPr>
            <a:stCxn id="10" idx="2"/>
          </p:cNvCxnSpPr>
          <p:nvPr/>
        </p:nvCxnSpPr>
        <p:spPr>
          <a:xfrm>
            <a:off x="10059670" y="3066415"/>
            <a:ext cx="25400" cy="86296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5" name="Straight Arrow Connector 34"/>
          <p:cNvCxnSpPr/>
          <p:nvPr/>
        </p:nvCxnSpPr>
        <p:spPr>
          <a:xfrm flipH="1">
            <a:off x="4037330" y="3071495"/>
            <a:ext cx="6022340" cy="85598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8" name="Text Box 17"/>
          <p:cNvSpPr txBox="1"/>
          <p:nvPr/>
        </p:nvSpPr>
        <p:spPr>
          <a:xfrm>
            <a:off x="288290" y="4300855"/>
            <a:ext cx="2217420" cy="1014730"/>
          </a:xfrm>
          <a:prstGeom prst="rect">
            <a:avLst/>
          </a:prstGeom>
          <a:noFill/>
        </p:spPr>
        <p:txBody>
          <a:bodyPr wrap="none" rtlCol="0" anchor="t">
            <a:spAutoFit/>
          </a:bodyPr>
          <a:p>
            <a:pPr algn="l"/>
            <a:r>
              <a:rPr lang="en-US" sz="2000">
                <a:sym typeface="+mn-ea"/>
              </a:rPr>
              <a:t>the amount of Data</a:t>
            </a:r>
            <a:endParaRPr lang="en-US" sz="2000">
              <a:sym typeface="+mn-ea"/>
            </a:endParaRPr>
          </a:p>
          <a:p>
            <a:pPr algn="l"/>
            <a:r>
              <a:rPr lang="en-US" sz="2000"/>
              <a:t>is too small</a:t>
            </a:r>
            <a:r>
              <a:rPr lang="ja-JP" altLang="en-US" sz="2000"/>
              <a:t>（Hard to </a:t>
            </a:r>
            <a:endParaRPr lang="ja-JP" altLang="en-US" sz="2000"/>
          </a:p>
          <a:p>
            <a:pPr algn="l"/>
            <a:r>
              <a:rPr lang="ja-JP" altLang="en-US" sz="2000"/>
              <a:t>use </a:t>
            </a:r>
            <a:r>
              <a:rPr lang="en-US" altLang="ja-JP" sz="2000"/>
              <a:t>Deep</a:t>
            </a:r>
            <a:r>
              <a:rPr lang="ja-JP" altLang="en-US" sz="2000"/>
              <a:t> learning）</a:t>
            </a:r>
            <a:endParaRPr lang="ja-JP" altLang="en-US" sz="2000"/>
          </a:p>
        </p:txBody>
      </p:sp>
      <p:sp>
        <p:nvSpPr>
          <p:cNvPr id="24" name="Text Box 23"/>
          <p:cNvSpPr txBox="1"/>
          <p:nvPr/>
        </p:nvSpPr>
        <p:spPr>
          <a:xfrm>
            <a:off x="9692005" y="1838325"/>
            <a:ext cx="1711325" cy="368300"/>
          </a:xfrm>
          <a:prstGeom prst="rect">
            <a:avLst/>
          </a:prstGeom>
          <a:solidFill>
            <a:schemeClr val="accent1">
              <a:lumMod val="20000"/>
              <a:lumOff val="80000"/>
            </a:schemeClr>
          </a:solidFill>
          <a:ln>
            <a:solidFill>
              <a:schemeClr val="tx1"/>
            </a:solidFill>
          </a:ln>
        </p:spPr>
        <p:txBody>
          <a:bodyPr wrap="square" rtlCol="0">
            <a:spAutoFit/>
          </a:bodyPr>
          <a:p>
            <a:pPr algn="ctr"/>
            <a:r>
              <a:rPr lang="en-US">
                <a:ln>
                  <a:solidFill>
                    <a:schemeClr val="tx1"/>
                  </a:solidFill>
                </a:ln>
                <a:latin typeface="Arial Regular" panose="020B0604020202090204" charset="0"/>
                <a:cs typeface="Arial Regular" panose="020B0604020202090204" charset="0"/>
              </a:rPr>
              <a:t>Voice</a:t>
            </a:r>
            <a:endParaRPr lang="en-US" altLang="zh-CN">
              <a:ln>
                <a:solidFill>
                  <a:schemeClr val="tx1"/>
                </a:solidFill>
              </a:ln>
              <a:latin typeface="Arial Regular" panose="020B0604020202090204" charset="0"/>
              <a:cs typeface="Arial Regular" panose="020B0604020202090204" charset="0"/>
            </a:endParaRPr>
          </a:p>
        </p:txBody>
      </p:sp>
      <p:sp>
        <p:nvSpPr>
          <p:cNvPr id="36" name="Text Box 35"/>
          <p:cNvSpPr txBox="1"/>
          <p:nvPr/>
        </p:nvSpPr>
        <p:spPr>
          <a:xfrm>
            <a:off x="9692005" y="978535"/>
            <a:ext cx="1711325" cy="368300"/>
          </a:xfrm>
          <a:prstGeom prst="rect">
            <a:avLst/>
          </a:prstGeom>
          <a:solidFill>
            <a:schemeClr val="accent1">
              <a:lumMod val="20000"/>
              <a:lumOff val="80000"/>
            </a:schemeClr>
          </a:solidFill>
          <a:ln>
            <a:solidFill>
              <a:schemeClr val="tx1"/>
            </a:solidFill>
          </a:ln>
        </p:spPr>
        <p:txBody>
          <a:bodyPr wrap="square" rtlCol="0">
            <a:spAutoFit/>
          </a:bodyPr>
          <a:p>
            <a:pPr algn="ctr"/>
            <a:r>
              <a:rPr lang="en-US">
                <a:ln>
                  <a:solidFill>
                    <a:schemeClr val="tx1"/>
                  </a:solidFill>
                </a:ln>
                <a:latin typeface="Arial Regular" panose="020B0604020202090204" charset="0"/>
                <a:cs typeface="Arial Regular" panose="020B0604020202090204" charset="0"/>
              </a:rPr>
              <a:t>Recorder</a:t>
            </a:r>
            <a:endParaRPr lang="en-US">
              <a:ln>
                <a:solidFill>
                  <a:schemeClr val="tx1"/>
                </a:solidFill>
              </a:ln>
              <a:latin typeface="Arial Regular" panose="020B0604020202090204" charset="0"/>
              <a:cs typeface="Arial Regular" panose="020B0604020202090204" charset="0"/>
            </a:endParaRPr>
          </a:p>
        </p:txBody>
      </p:sp>
      <p:cxnSp>
        <p:nvCxnSpPr>
          <p:cNvPr id="37" name="Straight Arrow Connector 36"/>
          <p:cNvCxnSpPr/>
          <p:nvPr/>
        </p:nvCxnSpPr>
        <p:spPr>
          <a:xfrm>
            <a:off x="10547985" y="1346835"/>
            <a:ext cx="0" cy="49149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r>
              <a:rPr lang="en-US" altLang="zh-CN" dirty="0"/>
              <a:t>Result</a:t>
            </a:r>
            <a:endParaRPr lang="en-US" altLang="zh-CN" dirty="0"/>
          </a:p>
        </p:txBody>
      </p:sp>
      <p:sp>
        <p:nvSpPr>
          <p:cNvPr id="4" name="灯片编号占位符 3"/>
          <p:cNvSpPr>
            <a:spLocks noGrp="1"/>
          </p:cNvSpPr>
          <p:nvPr>
            <p:ph type="sldNum" sz="quarter" idx="12"/>
          </p:nvPr>
        </p:nvSpPr>
        <p:spPr>
          <a:xfrm>
            <a:off x="10159347" y="6506289"/>
            <a:ext cx="825500" cy="228600"/>
          </a:xfrm>
        </p:spPr>
        <p:txBody>
          <a:bodyPr/>
          <a:lstStyle/>
          <a:p>
            <a:fld id="{2F005EAB-5314-47E8-8888-CE567138AFEC}" type="slidenum">
              <a:rPr kumimoji="1" lang="ja-JP" altLang="en-US" smtClean="0"/>
            </a:fld>
            <a:endParaRPr kumimoji="1" lang="ja-JP" altLang="en-US"/>
          </a:p>
        </p:txBody>
      </p:sp>
      <p:sp>
        <p:nvSpPr>
          <p:cNvPr id="3" name="Text Box 2"/>
          <p:cNvSpPr txBox="1"/>
          <p:nvPr/>
        </p:nvSpPr>
        <p:spPr>
          <a:xfrm>
            <a:off x="0" y="989330"/>
            <a:ext cx="9382125" cy="1691640"/>
          </a:xfrm>
          <a:prstGeom prst="rect">
            <a:avLst/>
          </a:prstGeom>
          <a:noFill/>
        </p:spPr>
        <p:txBody>
          <a:bodyPr wrap="square" rtlCol="0" anchor="t">
            <a:spAutoFit/>
          </a:bodyPr>
          <a:p>
            <a:r>
              <a:rPr lang="en-US" altLang="ja-JP" sz="2800" b="1">
                <a:latin typeface="Arial Bold" panose="020B0604020202090204" charset="0"/>
                <a:cs typeface="Arial Bold" panose="020B0604020202090204" charset="0"/>
                <a:sym typeface="+mn-ea"/>
              </a:rPr>
              <a:t>            Single Class Classification(Train:Test 7:3)</a:t>
            </a:r>
            <a:endParaRPr lang="en-US" sz="2800">
              <a:solidFill>
                <a:schemeClr val="accent1">
                  <a:lumMod val="60000"/>
                  <a:lumOff val="40000"/>
                </a:schemeClr>
              </a:solidFill>
              <a:sym typeface="+mn-ea"/>
            </a:endParaRPr>
          </a:p>
          <a:p>
            <a:endParaRPr sz="2200" b="1">
              <a:latin typeface="Arial Bold" panose="020B0604020202090204" charset="0"/>
              <a:cs typeface="Arial Bold" panose="020B0604020202090204" charset="0"/>
              <a:sym typeface="+mn-ea"/>
            </a:endParaRPr>
          </a:p>
          <a:p>
            <a:endParaRPr lang="ja-JP" altLang="en-US">
              <a:solidFill>
                <a:schemeClr val="accent1"/>
              </a:solidFill>
              <a:sym typeface="+mn-ea"/>
            </a:endParaRPr>
          </a:p>
          <a:p>
            <a:endParaRPr lang="ja-JP" altLang="en-US">
              <a:solidFill>
                <a:schemeClr val="accent1"/>
              </a:solidFill>
              <a:sym typeface="+mn-ea"/>
            </a:endParaRPr>
          </a:p>
          <a:p>
            <a:endParaRPr lang="ja-JP" altLang="en-US">
              <a:solidFill>
                <a:schemeClr val="accent1"/>
              </a:solidFill>
              <a:sym typeface="+mn-ea"/>
            </a:endParaRPr>
          </a:p>
        </p:txBody>
      </p:sp>
      <p:sp>
        <p:nvSpPr>
          <p:cNvPr id="5" name="标题 1"/>
          <p:cNvSpPr>
            <a:spLocks noGrp="1"/>
          </p:cNvSpPr>
          <p:nvPr/>
        </p:nvSpPr>
        <p:spPr>
          <a:xfrm>
            <a:off x="1473200" y="0"/>
            <a:ext cx="9575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rtl="0" eaLnBrk="1" fontAlgn="base" hangingPunct="1">
              <a:spcBef>
                <a:spcPct val="0"/>
              </a:spcBef>
              <a:spcAft>
                <a:spcPct val="0"/>
              </a:spcAft>
              <a:defRPr kumimoji="1" sz="3200" kern="1200">
                <a:solidFill>
                  <a:schemeClr val="tx1"/>
                </a:solidFill>
                <a:latin typeface="Meiryo" panose="020B0604030504040204" pitchFamily="50" charset="-128"/>
                <a:ea typeface="Meiryo" panose="020B0604030504040204" pitchFamily="50" charset="-128"/>
                <a:cs typeface="Meiryo" panose="020B0604030504040204" pitchFamily="50" charset="-128"/>
              </a:defRPr>
            </a:lvl1pPr>
            <a:lvl2pPr algn="l" rtl="0" eaLnBrk="1" fontAlgn="base" hangingPunct="1">
              <a:spcBef>
                <a:spcPct val="0"/>
              </a:spcBef>
              <a:spcAft>
                <a:spcPct val="0"/>
              </a:spcAft>
              <a:defRPr kumimoji="1" sz="3200">
                <a:solidFill>
                  <a:srgbClr val="46656C"/>
                </a:solidFill>
                <a:latin typeface="Arial Narrow" panose="020B0606020202030204" pitchFamily="34" charset="0"/>
                <a:ea typeface="MS PGothic" panose="020B0600070205080204" pitchFamily="50" charset="-128"/>
              </a:defRPr>
            </a:lvl2pPr>
            <a:lvl3pPr algn="l" rtl="0" eaLnBrk="1" fontAlgn="base" hangingPunct="1">
              <a:spcBef>
                <a:spcPct val="0"/>
              </a:spcBef>
              <a:spcAft>
                <a:spcPct val="0"/>
              </a:spcAft>
              <a:defRPr kumimoji="1" sz="3200">
                <a:solidFill>
                  <a:srgbClr val="46656C"/>
                </a:solidFill>
                <a:latin typeface="Arial Narrow" panose="020B0606020202030204" pitchFamily="34" charset="0"/>
                <a:ea typeface="MS PGothic" panose="020B0600070205080204" pitchFamily="50" charset="-128"/>
              </a:defRPr>
            </a:lvl3pPr>
            <a:lvl4pPr algn="l" rtl="0" eaLnBrk="1" fontAlgn="base" hangingPunct="1">
              <a:spcBef>
                <a:spcPct val="0"/>
              </a:spcBef>
              <a:spcAft>
                <a:spcPct val="0"/>
              </a:spcAft>
              <a:defRPr kumimoji="1" sz="3200">
                <a:solidFill>
                  <a:srgbClr val="46656C"/>
                </a:solidFill>
                <a:latin typeface="Arial Narrow" panose="020B0606020202030204" pitchFamily="34" charset="0"/>
                <a:ea typeface="MS PGothic" panose="020B0600070205080204" pitchFamily="50" charset="-128"/>
              </a:defRPr>
            </a:lvl4pPr>
            <a:lvl5pPr algn="l" rtl="0" eaLnBrk="1" fontAlgn="base" hangingPunct="1">
              <a:spcBef>
                <a:spcPct val="0"/>
              </a:spcBef>
              <a:spcAft>
                <a:spcPct val="0"/>
              </a:spcAft>
              <a:defRPr kumimoji="1" sz="3200">
                <a:solidFill>
                  <a:srgbClr val="46656C"/>
                </a:solidFill>
                <a:latin typeface="Arial Narrow" panose="020B0606020202030204" pitchFamily="34" charset="0"/>
                <a:ea typeface="MS PGothic" panose="020B0600070205080204" pitchFamily="50" charset="-128"/>
              </a:defRPr>
            </a:lvl5pPr>
            <a:lvl6pPr marL="457200" algn="l" rtl="0" eaLnBrk="1" fontAlgn="base" hangingPunct="1">
              <a:spcBef>
                <a:spcPct val="0"/>
              </a:spcBef>
              <a:spcAft>
                <a:spcPct val="0"/>
              </a:spcAft>
              <a:defRPr kumimoji="1" sz="3200">
                <a:solidFill>
                  <a:srgbClr val="46656C"/>
                </a:solidFill>
                <a:latin typeface="Arial Narrow" panose="020B0606020202030204" pitchFamily="34" charset="0"/>
                <a:ea typeface="MS PGothic" panose="020B0600070205080204" pitchFamily="50" charset="-128"/>
              </a:defRPr>
            </a:lvl6pPr>
            <a:lvl7pPr marL="914400" algn="l" rtl="0" eaLnBrk="1" fontAlgn="base" hangingPunct="1">
              <a:spcBef>
                <a:spcPct val="0"/>
              </a:spcBef>
              <a:spcAft>
                <a:spcPct val="0"/>
              </a:spcAft>
              <a:defRPr kumimoji="1" sz="3200">
                <a:solidFill>
                  <a:srgbClr val="46656C"/>
                </a:solidFill>
                <a:latin typeface="Arial Narrow" panose="020B0606020202030204" pitchFamily="34" charset="0"/>
                <a:ea typeface="MS PGothic" panose="020B0600070205080204" pitchFamily="50" charset="-128"/>
              </a:defRPr>
            </a:lvl7pPr>
            <a:lvl8pPr marL="1371600" algn="l" rtl="0" eaLnBrk="1" fontAlgn="base" hangingPunct="1">
              <a:spcBef>
                <a:spcPct val="0"/>
              </a:spcBef>
              <a:spcAft>
                <a:spcPct val="0"/>
              </a:spcAft>
              <a:defRPr kumimoji="1" sz="3200">
                <a:solidFill>
                  <a:srgbClr val="46656C"/>
                </a:solidFill>
                <a:latin typeface="Arial Narrow" panose="020B0606020202030204" pitchFamily="34" charset="0"/>
                <a:ea typeface="MS PGothic" panose="020B0600070205080204" pitchFamily="50" charset="-128"/>
              </a:defRPr>
            </a:lvl8pPr>
            <a:lvl9pPr marL="1828800" algn="l" rtl="0" eaLnBrk="1" fontAlgn="base" hangingPunct="1">
              <a:spcBef>
                <a:spcPct val="0"/>
              </a:spcBef>
              <a:spcAft>
                <a:spcPct val="0"/>
              </a:spcAft>
              <a:defRPr kumimoji="1" sz="3200">
                <a:solidFill>
                  <a:srgbClr val="46656C"/>
                </a:solidFill>
                <a:latin typeface="Arial Narrow" panose="020B0606020202030204" pitchFamily="34" charset="0"/>
                <a:ea typeface="MS PGothic" panose="020B0600070205080204" pitchFamily="50" charset="-128"/>
              </a:defRPr>
            </a:lvl9pPr>
          </a:lstStyle>
          <a:p>
            <a:endParaRPr lang="en-US" altLang="zh-CN" dirty="0"/>
          </a:p>
        </p:txBody>
      </p:sp>
      <p:graphicFrame>
        <p:nvGraphicFramePr>
          <p:cNvPr id="9" name="Table -1"/>
          <p:cNvGraphicFramePr/>
          <p:nvPr/>
        </p:nvGraphicFramePr>
        <p:xfrm>
          <a:off x="1329055" y="1624330"/>
          <a:ext cx="8673465" cy="2840355"/>
        </p:xfrm>
        <a:graphic>
          <a:graphicData uri="http://schemas.openxmlformats.org/drawingml/2006/table">
            <a:tbl>
              <a:tblPr firstRow="1" bandRow="1">
                <a:tableStyleId>{5940675A-B579-460E-94D1-54222C63F5DA}</a:tableStyleId>
              </a:tblPr>
              <a:tblGrid>
                <a:gridCol w="2167255"/>
                <a:gridCol w="2167890"/>
                <a:gridCol w="2167890"/>
                <a:gridCol w="2170430"/>
              </a:tblGrid>
              <a:tr h="405765">
                <a:tc>
                  <a:txBody>
                    <a:bodyPr/>
                    <a:p>
                      <a:pPr indent="0" algn="ctr">
                        <a:buNone/>
                      </a:pP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ctr">
                        <a:buNone/>
                      </a:pPr>
                      <a:r>
                        <a:rPr lang="en-US" sz="2000" b="0">
                          <a:solidFill>
                            <a:srgbClr val="000000"/>
                          </a:solidFill>
                          <a:latin typeface="MS明朝" charset="0"/>
                          <a:cs typeface="MS明朝" charset="0"/>
                        </a:rPr>
                        <a:t>SVM</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ctr">
                        <a:buNone/>
                      </a:pPr>
                      <a:r>
                        <a:rPr sz="2000" b="0">
                          <a:solidFill>
                            <a:srgbClr val="000000"/>
                          </a:solidFill>
                          <a:latin typeface="MS明朝" charset="0"/>
                          <a:cs typeface="MS明朝" charset="0"/>
                        </a:rPr>
                        <a:t> Naive Baiyes</a:t>
                      </a:r>
                      <a:endParaRPr sz="2000" b="0">
                        <a:solidFill>
                          <a:srgbClr val="000000"/>
                        </a:solidFill>
                        <a:latin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ctr">
                        <a:buNone/>
                      </a:pPr>
                      <a:r>
                        <a:rPr lang="en-US" sz="2000" b="0">
                          <a:solidFill>
                            <a:srgbClr val="000000"/>
                          </a:solidFill>
                          <a:latin typeface="MS明朝" charset="0"/>
                          <a:cs typeface="MS明朝" charset="0"/>
                        </a:rPr>
                        <a:t>KNN</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r>
              <a:tr h="405765">
                <a:tc>
                  <a:txBody>
                    <a:bodyPr/>
                    <a:p>
                      <a:pPr indent="0" algn="ctr">
                        <a:buNone/>
                      </a:pPr>
                      <a:r>
                        <a:rPr sz="2000" b="0">
                          <a:solidFill>
                            <a:srgbClr val="000000"/>
                          </a:solidFill>
                          <a:latin typeface="MS明朝" charset="0"/>
                          <a:cs typeface="MS明朝" charset="0"/>
                        </a:rPr>
                        <a:t>Relax</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solidFill>
                            <a:srgbClr val="000000"/>
                          </a:solidFill>
                          <a:latin typeface="MS明朝" charset="0"/>
                          <a:ea typeface="MS明朝" charset="0"/>
                          <a:cs typeface="MS明朝" charset="0"/>
                        </a:rPr>
                        <a:t>0.6875±0.15</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solidFill>
                            <a:srgbClr val="000000"/>
                          </a:solidFill>
                          <a:latin typeface="MS明朝" charset="0"/>
                          <a:ea typeface="MS明朝" charset="0"/>
                          <a:cs typeface="MS明朝" charset="0"/>
                        </a:rPr>
                        <a:t>0.625±0.15</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solidFill>
                            <a:srgbClr val="000000"/>
                          </a:solidFill>
                          <a:latin typeface="MS明朝" charset="0"/>
                          <a:ea typeface="MS明朝" charset="0"/>
                          <a:cs typeface="MS明朝" charset="0"/>
                        </a:rPr>
                        <a:t>0.5625±0.15</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5765">
                <a:tc>
                  <a:txBody>
                    <a:bodyPr/>
                    <a:p>
                      <a:pPr indent="0" algn="ctr">
                        <a:buNone/>
                      </a:pPr>
                      <a:r>
                        <a:rPr sz="2000" b="0">
                          <a:solidFill>
                            <a:srgbClr val="000000"/>
                          </a:solidFill>
                          <a:latin typeface="MS明朝" charset="0"/>
                          <a:cs typeface="MS明朝" charset="0"/>
                        </a:rPr>
                        <a:t>Sad</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solidFill>
                            <a:srgbClr val="000000"/>
                          </a:solidFill>
                          <a:latin typeface="MS明朝" charset="0"/>
                          <a:ea typeface="MS明朝" charset="0"/>
                          <a:cs typeface="MS明朝" charset="0"/>
                        </a:rPr>
                        <a:t>0.6875±0.15</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solidFill>
                            <a:srgbClr val="000000"/>
                          </a:solidFill>
                          <a:latin typeface="MS明朝" charset="0"/>
                          <a:ea typeface="MS明朝" charset="0"/>
                          <a:cs typeface="MS明朝" charset="0"/>
                        </a:rPr>
                        <a:t>0.625±0.15</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solidFill>
                            <a:srgbClr val="000000"/>
                          </a:solidFill>
                          <a:latin typeface="MS明朝" charset="0"/>
                          <a:ea typeface="MS明朝" charset="0"/>
                          <a:cs typeface="MS明朝" charset="0"/>
                        </a:rPr>
                        <a:t>0.625±0.15</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5765">
                <a:tc>
                  <a:txBody>
                    <a:bodyPr/>
                    <a:p>
                      <a:pPr indent="0" algn="ctr">
                        <a:buNone/>
                      </a:pPr>
                      <a:r>
                        <a:rPr sz="2000" b="0">
                          <a:solidFill>
                            <a:srgbClr val="000000"/>
                          </a:solidFill>
                          <a:latin typeface="MS明朝" charset="0"/>
                          <a:cs typeface="MS明朝" charset="0"/>
                        </a:rPr>
                        <a:t>Fear</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solidFill>
                            <a:srgbClr val="000000"/>
                          </a:solidFill>
                          <a:latin typeface="MS明朝" charset="0"/>
                          <a:cs typeface="MS明朝" charset="0"/>
                        </a:rPr>
                        <a:t>0.6875±0.07</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solidFill>
                            <a:srgbClr val="000000"/>
                          </a:solidFill>
                          <a:latin typeface="MS明朝" charset="0"/>
                          <a:ea typeface="MS明朝" charset="0"/>
                          <a:cs typeface="MS明朝" charset="0"/>
                        </a:rPr>
                        <a:t>0.625±0.07</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a:solidFill>
                            <a:srgbClr val="000000"/>
                          </a:solidFill>
                          <a:latin typeface="MS明朝" charset="0"/>
                          <a:cs typeface="MS明朝" charset="0"/>
                          <a:sym typeface="+mn-ea"/>
                        </a:rPr>
                        <a:t>0.6875±0.15</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5765">
                <a:tc>
                  <a:txBody>
                    <a:bodyPr/>
                    <a:p>
                      <a:pPr indent="0" algn="ctr">
                        <a:buNone/>
                      </a:pPr>
                      <a:r>
                        <a:rPr sz="2000" b="0">
                          <a:solidFill>
                            <a:srgbClr val="000000"/>
                          </a:solidFill>
                          <a:latin typeface="MS明朝" charset="0"/>
                          <a:cs typeface="MS明朝" charset="0"/>
                        </a:rPr>
                        <a:t>Disgust</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solidFill>
                            <a:srgbClr val="000000"/>
                          </a:solidFill>
                          <a:latin typeface="MS明朝" charset="0"/>
                          <a:ea typeface="MS明朝" charset="0"/>
                          <a:cs typeface="MS明朝" charset="0"/>
                        </a:rPr>
                        <a:t>0.5625±0.15</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solidFill>
                            <a:srgbClr val="000000"/>
                          </a:solidFill>
                          <a:latin typeface="MS明朝" charset="0"/>
                          <a:ea typeface="MS明朝" charset="0"/>
                          <a:cs typeface="MS明朝" charset="0"/>
                        </a:rPr>
                        <a:t>0.625±0.15</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solidFill>
                            <a:srgbClr val="000000"/>
                          </a:solidFill>
                          <a:latin typeface="MS明朝" charset="0"/>
                          <a:ea typeface="MS明朝" charset="0"/>
                          <a:cs typeface="MS明朝" charset="0"/>
                        </a:rPr>
                        <a:t>0.5625±0.07</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5765">
                <a:tc>
                  <a:txBody>
                    <a:bodyPr/>
                    <a:p>
                      <a:pPr indent="0" algn="ctr">
                        <a:buNone/>
                      </a:pPr>
                      <a:r>
                        <a:rPr sz="2000" b="0">
                          <a:solidFill>
                            <a:srgbClr val="000000"/>
                          </a:solidFill>
                          <a:latin typeface="MS明朝" charset="0"/>
                          <a:cs typeface="MS明朝" charset="0"/>
                        </a:rPr>
                        <a:t>Joy</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solidFill>
                            <a:srgbClr val="000000"/>
                          </a:solidFill>
                          <a:latin typeface="MS明朝" charset="0"/>
                          <a:ea typeface="MS明朝" charset="0"/>
                          <a:cs typeface="MS明朝" charset="0"/>
                        </a:rPr>
                        <a:t>0.625±0.15</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solidFill>
                            <a:srgbClr val="000000"/>
                          </a:solidFill>
                          <a:latin typeface="MS明朝" charset="0"/>
                          <a:ea typeface="MS明朝" charset="0"/>
                          <a:cs typeface="MS明朝" charset="0"/>
                        </a:rPr>
                        <a:t>0.5625±0.07</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solidFill>
                            <a:srgbClr val="000000"/>
                          </a:solidFill>
                          <a:latin typeface="MS明朝" charset="0"/>
                          <a:ea typeface="MS明朝" charset="0"/>
                          <a:cs typeface="MS明朝" charset="0"/>
                        </a:rPr>
                        <a:t>0.625±0.07</a:t>
                      </a:r>
                      <a:endParaRPr lang="en-US" sz="2000" b="0">
                        <a:solidFill>
                          <a:srgbClr val="000000"/>
                        </a:solidFill>
                        <a:latin typeface="MS明朝" charset="0"/>
                        <a:ea typeface="MS明朝" charset="0"/>
                        <a:cs typeface="MS明朝"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7" name="Text Box 6"/>
          <p:cNvSpPr txBox="1"/>
          <p:nvPr/>
        </p:nvSpPr>
        <p:spPr>
          <a:xfrm>
            <a:off x="6797675" y="4859655"/>
            <a:ext cx="3823970" cy="1568450"/>
          </a:xfrm>
          <a:prstGeom prst="rect">
            <a:avLst/>
          </a:prstGeom>
          <a:noFill/>
        </p:spPr>
        <p:txBody>
          <a:bodyPr wrap="square" rtlCol="0" anchor="t">
            <a:spAutoFit/>
          </a:bodyPr>
          <a:p>
            <a:r>
              <a:rPr lang="en-US" sz="2400">
                <a:latin typeface="Arial Regular" panose="020B0604020202090204" charset="0"/>
                <a:cs typeface="Arial Regular" panose="020B0604020202090204" charset="0"/>
              </a:rPr>
              <a:t>SVM-RFE?</a:t>
            </a:r>
            <a:endParaRPr lang="en-US" sz="2400">
              <a:latin typeface="Arial Regular" panose="020B0604020202090204" charset="0"/>
              <a:cs typeface="Arial Regular" panose="020B0604020202090204" charset="0"/>
            </a:endParaRPr>
          </a:p>
          <a:p>
            <a:r>
              <a:rPr lang="en-US" sz="2400">
                <a:latin typeface="Arial Regular" panose="020B0604020202090204" charset="0"/>
                <a:cs typeface="Arial Regular" panose="020B0604020202090204" charset="0"/>
              </a:rPr>
              <a:t>CNN-SVM? CNN-LSTM?</a:t>
            </a:r>
            <a:endParaRPr lang="en-US" sz="2400">
              <a:latin typeface="Arial Regular" panose="020B0604020202090204" charset="0"/>
              <a:cs typeface="Arial Regular" panose="020B0604020202090204" charset="0"/>
            </a:endParaRPr>
          </a:p>
          <a:p>
            <a:r>
              <a:rPr lang="en-US" sz="2400">
                <a:latin typeface="Arial Regular" panose="020B0604020202090204" charset="0"/>
                <a:cs typeface="Arial Regular" panose="020B0604020202090204" charset="0"/>
              </a:rPr>
              <a:t>DNN for Regression?</a:t>
            </a:r>
            <a:endParaRPr lang="en-US" sz="2400">
              <a:latin typeface="Arial Regular" panose="020B0604020202090204" charset="0"/>
              <a:cs typeface="Arial Regular" panose="020B0604020202090204" charset="0"/>
            </a:endParaRPr>
          </a:p>
          <a:p>
            <a:r>
              <a:rPr lang="en-US" sz="2400">
                <a:latin typeface="Arial Regular" panose="020B0604020202090204" charset="0"/>
                <a:cs typeface="Arial Regular" panose="020B0604020202090204" charset="0"/>
              </a:rPr>
              <a:t>Clustering?</a:t>
            </a:r>
            <a:endParaRPr lang="en-US" sz="2400">
              <a:latin typeface="Arial Regular" panose="020B0604020202090204" charset="0"/>
              <a:cs typeface="Arial Regular" panose="020B0604020202090204" charset="0"/>
            </a:endParaRPr>
          </a:p>
        </p:txBody>
      </p:sp>
      <p:sp>
        <p:nvSpPr>
          <p:cNvPr id="12" name="Text Box 11"/>
          <p:cNvSpPr txBox="1"/>
          <p:nvPr/>
        </p:nvSpPr>
        <p:spPr>
          <a:xfrm>
            <a:off x="6651625" y="4337685"/>
            <a:ext cx="2730500" cy="521970"/>
          </a:xfrm>
          <a:prstGeom prst="rect">
            <a:avLst/>
          </a:prstGeom>
          <a:noFill/>
        </p:spPr>
        <p:txBody>
          <a:bodyPr wrap="none" rtlCol="0" anchor="t">
            <a:spAutoFit/>
          </a:bodyPr>
          <a:p>
            <a:r>
              <a:rPr lang="en-US" altLang="ja-JP" sz="2800" b="1">
                <a:latin typeface="Arial Bold" panose="020B0604020202090204" charset="0"/>
                <a:cs typeface="Arial Bold" panose="020B0604020202090204" charset="0"/>
                <a:sym typeface="+mn-ea"/>
              </a:rPr>
              <a:t>Next Algorithm</a:t>
            </a:r>
            <a:endParaRPr lang="en-US" altLang="ja-JP" sz="2800" b="1">
              <a:latin typeface="Arial Bold" panose="020B0604020202090204" charset="0"/>
              <a:cs typeface="Arial Bold" panose="020B0604020202090204" charset="0"/>
              <a:sym typeface="+mn-ea"/>
            </a:endParaRPr>
          </a:p>
        </p:txBody>
      </p:sp>
      <p:sp>
        <p:nvSpPr>
          <p:cNvPr id="8" name="Text Box 7"/>
          <p:cNvSpPr txBox="1"/>
          <p:nvPr/>
        </p:nvSpPr>
        <p:spPr>
          <a:xfrm>
            <a:off x="1329055" y="4275455"/>
            <a:ext cx="2829560" cy="521970"/>
          </a:xfrm>
          <a:prstGeom prst="rect">
            <a:avLst/>
          </a:prstGeom>
          <a:noFill/>
        </p:spPr>
        <p:txBody>
          <a:bodyPr wrap="none" rtlCol="0" anchor="t">
            <a:spAutoFit/>
          </a:bodyPr>
          <a:p>
            <a:r>
              <a:rPr lang="en-US" altLang="ja-JP" sz="2800" b="1">
                <a:latin typeface="Arial Bold" panose="020B0604020202090204" charset="0"/>
                <a:cs typeface="Arial Bold" panose="020B0604020202090204" charset="0"/>
              </a:rPr>
              <a:t>Used</a:t>
            </a:r>
            <a:r>
              <a:rPr lang="en-US" altLang="ja-JP" sz="2800" b="1">
                <a:latin typeface="Arial Bold" panose="020B0604020202090204" charset="0"/>
                <a:cs typeface="Arial Bold" panose="020B0604020202090204" charset="0"/>
                <a:sym typeface="+mn-ea"/>
              </a:rPr>
              <a:t> Algorithm</a:t>
            </a:r>
            <a:endParaRPr lang="en-US" altLang="ja-JP" sz="2800" b="1">
              <a:latin typeface="Arial Bold" panose="020B0604020202090204" charset="0"/>
              <a:cs typeface="Arial Bold" panose="020B0604020202090204" charset="0"/>
            </a:endParaRPr>
          </a:p>
        </p:txBody>
      </p:sp>
      <p:sp>
        <p:nvSpPr>
          <p:cNvPr id="6" name="Text Box 5"/>
          <p:cNvSpPr txBox="1"/>
          <p:nvPr/>
        </p:nvSpPr>
        <p:spPr>
          <a:xfrm>
            <a:off x="1329055" y="4859655"/>
            <a:ext cx="3435350" cy="1198880"/>
          </a:xfrm>
          <a:prstGeom prst="rect">
            <a:avLst/>
          </a:prstGeom>
          <a:noFill/>
        </p:spPr>
        <p:txBody>
          <a:bodyPr wrap="none" rtlCol="0" anchor="t">
            <a:spAutoFit/>
          </a:bodyPr>
          <a:p>
            <a:pPr algn="l"/>
            <a:r>
              <a:rPr lang="en-US" sz="2400">
                <a:latin typeface="Arial Regular" panose="020B0604020202090204" charset="0"/>
                <a:cs typeface="Arial Regular" panose="020B0604020202090204" charset="0"/>
                <a:sym typeface="+mn-ea"/>
              </a:rPr>
              <a:t>SVM KNN Naive Baiyes</a:t>
            </a:r>
            <a:endParaRPr lang="en-US" sz="2400">
              <a:latin typeface="Arial Regular" panose="020B0604020202090204" charset="0"/>
              <a:cs typeface="Arial Regular" panose="020B0604020202090204" charset="0"/>
              <a:sym typeface="+mn-ea"/>
            </a:endParaRPr>
          </a:p>
          <a:p>
            <a:pPr algn="l"/>
            <a:r>
              <a:rPr lang="en-US" sz="2400">
                <a:latin typeface="Arial Regular" panose="020B0604020202090204" charset="0"/>
                <a:cs typeface="Arial Regular" panose="020B0604020202090204" charset="0"/>
              </a:rPr>
              <a:t>SVR RFR KernelRidge</a:t>
            </a:r>
            <a:endParaRPr lang="en-US" sz="2400">
              <a:latin typeface="Arial Regular" panose="020B0604020202090204" charset="0"/>
              <a:cs typeface="Arial Regular" panose="020B0604020202090204" charset="0"/>
            </a:endParaRPr>
          </a:p>
          <a:p>
            <a:pPr algn="l"/>
            <a:r>
              <a:rPr lang="en-US" sz="2400">
                <a:latin typeface="Arial Regular" panose="020B0604020202090204" charset="0"/>
                <a:cs typeface="Arial Regular" panose="020B0604020202090204" charset="0"/>
              </a:rPr>
              <a:t>CNN LSTM</a:t>
            </a:r>
            <a:endParaRPr lang="en-US" sz="2400">
              <a:latin typeface="Arial Regular" panose="020B0604020202090204" charset="0"/>
              <a:cs typeface="Arial Regular" panose="020B0604020202090204" charset="0"/>
            </a:endParaRPr>
          </a:p>
        </p:txBody>
      </p:sp>
    </p:spTree>
  </p:cSld>
  <p:clrMapOvr>
    <a:masterClrMapping/>
  </p:clrMapOvr>
</p:sld>
</file>

<file path=ppt/theme/theme1.xml><?xml version="1.0" encoding="utf-8"?>
<a:theme xmlns:a="http://schemas.openxmlformats.org/drawingml/2006/main" name="NewTMU">
  <a:themeElements>
    <a:clrScheme name="おすすめ３">
      <a:dk1>
        <a:srgbClr val="2C2C2C"/>
      </a:dk1>
      <a:lt1>
        <a:srgbClr val="FFFFFF"/>
      </a:lt1>
      <a:dk2>
        <a:srgbClr val="515151"/>
      </a:dk2>
      <a:lt2>
        <a:srgbClr val="F8F8F8"/>
      </a:lt2>
      <a:accent1>
        <a:srgbClr val="497DDD"/>
      </a:accent1>
      <a:accent2>
        <a:srgbClr val="E0127B"/>
      </a:accent2>
      <a:accent3>
        <a:srgbClr val="FFBF00"/>
      </a:accent3>
      <a:accent4>
        <a:srgbClr val="30E3E7"/>
      </a:accent4>
      <a:accent5>
        <a:srgbClr val="5F5F5F"/>
      </a:accent5>
      <a:accent6>
        <a:srgbClr val="4D4D4D"/>
      </a:accent6>
      <a:hlink>
        <a:srgbClr val="5F5F5F"/>
      </a:hlink>
      <a:folHlink>
        <a:srgbClr val="919191"/>
      </a:folHlink>
    </a:clrScheme>
    <a:fontScheme name="標準デザイン">
      <a:majorFont>
        <a:latin typeface="Arial Narrow"/>
        <a:ea typeface="ＭＳ Ｐゴシック"/>
        <a:cs typeface=""/>
      </a:majorFont>
      <a:minorFont>
        <a:latin typeface="Arial Narrow"/>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標準デザイン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標準デザイン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標準デザイン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5488</Words>
  <Application>WPS 演示</Application>
  <PresentationFormat>Widescreen</PresentationFormat>
  <Paragraphs>443</Paragraphs>
  <Slides>12</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12</vt:i4>
      </vt:variant>
    </vt:vector>
  </HeadingPairs>
  <TitlesOfParts>
    <vt:vector size="29" baseType="lpstr">
      <vt:lpstr>Arial</vt:lpstr>
      <vt:lpstr>宋体</vt:lpstr>
      <vt:lpstr>Wingdings</vt:lpstr>
      <vt:lpstr>Meiryo</vt:lpstr>
      <vt:lpstr>黑体</vt:lpstr>
      <vt:lpstr>Arial Narrow</vt:lpstr>
      <vt:lpstr>MS PGothic</vt:lpstr>
      <vt:lpstr>Arial</vt:lpstr>
      <vt:lpstr>Arial Bold</vt:lpstr>
      <vt:lpstr>Arial Regular</vt:lpstr>
      <vt:lpstr>MS明朝</vt:lpstr>
      <vt:lpstr>微软雅黑</vt:lpstr>
      <vt:lpstr>Arial Unicode MS</vt:lpstr>
      <vt:lpstr>Calibri</vt:lpstr>
      <vt:lpstr>Segoe Print</vt:lpstr>
      <vt:lpstr>Calibri Light</vt:lpstr>
      <vt:lpstr>NewTMU</vt:lpstr>
      <vt:lpstr> Sensor fusion-based group-level emotion      recognition using Machine Learning</vt:lpstr>
      <vt:lpstr>Background</vt:lpstr>
      <vt:lpstr>Related Research</vt:lpstr>
      <vt:lpstr>Emotion Arouse Experiment</vt:lpstr>
      <vt:lpstr>Atmosphere Experiment</vt:lpstr>
      <vt:lpstr>Data</vt:lpstr>
      <vt:lpstr>Self-report</vt:lpstr>
      <vt:lpstr>Process</vt:lpstr>
      <vt:lpstr>Result</vt:lpstr>
      <vt:lpstr>Issues</vt:lpstr>
      <vt:lpstr>PowerPoint 演示文稿</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liuyi</dc:creator>
  <cp:lastModifiedBy>水樹悠太（MIZUKI YUTA）</cp:lastModifiedBy>
  <cp:revision>310</cp:revision>
  <dcterms:created xsi:type="dcterms:W3CDTF">2021-11-24T05:28:00Z</dcterms:created>
  <dcterms:modified xsi:type="dcterms:W3CDTF">2021-11-24T15:03:33Z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2052-11.1.0.11115</vt:lpwstr>
  </property>
  <property fmtid="{D5CDD505-2E9C-101B-9397-08002B2CF9AE}" pid="3" name="ICV">
    <vt:lpwstr>4A02A4D43EDF449081E65702E922C981</vt:lpwstr>
  </property>
</Properties>
</file>