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sldIdLst>
    <p:sldId id="256" r:id="rId4"/>
    <p:sldId id="258" r:id="rId5"/>
    <p:sldId id="259" r:id="rId6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95020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86635"/>
            <a:ext cx="10515600" cy="38906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20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722245"/>
            <a:ext cx="5181600" cy="34550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747010"/>
            <a:ext cx="5181600" cy="34302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855" y="126936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0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2700" y="3147695"/>
            <a:ext cx="12204700" cy="337185"/>
          </a:xfrm>
          <a:prstGeom prst="rect">
            <a:avLst/>
          </a:prstGeom>
          <a:solidFill>
            <a:srgbClr val="719D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3147695"/>
            <a:ext cx="544830" cy="3365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635" cy="719455"/>
          </a:xfrm>
          <a:prstGeom prst="rect">
            <a:avLst/>
          </a:prstGeom>
          <a:solidFill>
            <a:srgbClr val="DBE5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310515" cy="714375"/>
          </a:xfrm>
          <a:prstGeom prst="rect">
            <a:avLst/>
          </a:prstGeom>
          <a:solidFill>
            <a:srgbClr val="719D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310515" y="127000"/>
            <a:ext cx="34156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400" b="1">
                <a:latin typeface="Arial Bold" panose="020B0604020202090204" charset="0"/>
                <a:cs typeface="Arial Bold" panose="020B0604020202090204" charset="0"/>
                <a:sym typeface="+mn-ea"/>
              </a:rPr>
              <a:t>Section1- Introduction</a:t>
            </a:r>
            <a:endParaRPr lang="en-US" altLang="zh-CN" sz="2400" b="1">
              <a:latin typeface="Arial Bold" panose="020B0604020202090204" charset="0"/>
              <a:cs typeface="Arial Bold" panose="020B0604020202090204" charset="0"/>
              <a:sym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6" baseType="lpstr">
      <vt:lpstr>Arial</vt:lpstr>
      <vt:lpstr>SimSun</vt:lpstr>
      <vt:lpstr>Wingdings</vt:lpstr>
      <vt:lpstr>Arial Bold</vt:lpstr>
      <vt:lpstr>Calibri</vt:lpstr>
      <vt:lpstr>Helvetica Neue</vt:lpstr>
      <vt:lpstr>Calibri Light</vt:lpstr>
      <vt:lpstr>微软雅黑</vt:lpstr>
      <vt:lpstr>汉仪旗黑</vt:lpstr>
      <vt:lpstr>Arial Unicode MS</vt:lpstr>
      <vt:lpstr>汉仪书宋二KW</vt:lpstr>
      <vt:lpstr>Office Theme</vt:lpstr>
      <vt:lpstr>1_Office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liuyi</dc:creator>
  <cp:lastModifiedBy>liuyi</cp:lastModifiedBy>
  <cp:revision>3</cp:revision>
  <dcterms:created xsi:type="dcterms:W3CDTF">2022-06-20T06:16:45Z</dcterms:created>
  <dcterms:modified xsi:type="dcterms:W3CDTF">2022-06-20T06:16:45Z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1033-3.3.0.5120</vt:lpwstr>
  </property>
</Properties>
</file>