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2" r:id="rId3"/>
    <p:sldId id="275" r:id="rId4"/>
    <p:sldId id="277" r:id="rId5"/>
    <p:sldId id="269" r:id="rId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84818"/>
  </p:normalViewPr>
  <p:slideViewPr>
    <p:cSldViewPr snapToGrid="0" showGuides="1">
      <p:cViewPr varScale="1">
        <p:scale>
          <a:sx n="87" d="100"/>
          <a:sy n="87" d="100"/>
        </p:scale>
        <p:origin x="5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Hangzhou is one of the most famous tourist cities in China not only famous for its natural beauty but also famous for its history. </a:t>
            </a:r>
            <a:endParaRPr lang="en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3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13ED6-2E56-6741-B9CE-7EA2029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F881F-6961-8A48-ABF9-8E143EC2A4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ja-JP" dirty="0"/>
              <a:t>Mar</a:t>
            </a:r>
            <a:r>
              <a:rPr kumimoji="1" lang="en-US" altLang="ja-JP" dirty="0"/>
              <a:t> 9th, 2022</a:t>
            </a:r>
          </a:p>
          <a:p>
            <a:r>
              <a:rPr lang="en-US" altLang="ja-JP" dirty="0"/>
              <a:t>Liu Yi</a:t>
            </a:r>
          </a:p>
          <a:p>
            <a:r>
              <a:rPr lang="en-US" altLang="ja-JP" dirty="0"/>
              <a:t>TDD</a:t>
            </a:r>
            <a:r>
              <a:rPr kumimoji="1" lang="en-US" altLang="ja-JP" dirty="0"/>
              <a:t>. Dept.</a:t>
            </a:r>
          </a:p>
          <a:p>
            <a:r>
              <a:rPr lang="en-US" altLang="ja-JP" dirty="0"/>
              <a:t>Rakuten Group, Inc.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018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121BC-2137-E84D-B35D-EBF1222C469D}"/>
              </a:ext>
            </a:extLst>
          </p:cNvPr>
          <p:cNvSpPr/>
          <p:nvPr/>
        </p:nvSpPr>
        <p:spPr>
          <a:xfrm>
            <a:off x="533268" y="599564"/>
            <a:ext cx="193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Yi Liu</a:t>
            </a:r>
            <a:endParaRPr lang="en-JP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A city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530D9C87-4458-3847-9BEB-9EAE345AAB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5"/>
          <a:stretch/>
        </p:blipFill>
        <p:spPr>
          <a:xfrm>
            <a:off x="8910819" y="2649329"/>
            <a:ext cx="2284483" cy="1293526"/>
          </a:xfrm>
          <a:prstGeom prst="roundRect">
            <a:avLst/>
          </a:prstGeom>
        </p:spPr>
      </p:pic>
      <p:pic>
        <p:nvPicPr>
          <p:cNvPr id="12" name="Picture 11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44A8DEBA-B13C-D443-AF7A-9D23E06CF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21" y="739988"/>
            <a:ext cx="2290981" cy="1512047"/>
          </a:xfrm>
          <a:prstGeom prst="roundRect">
            <a:avLst/>
          </a:prstGeom>
        </p:spPr>
      </p:pic>
      <p:pic>
        <p:nvPicPr>
          <p:cNvPr id="15" name="Picture 1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D7AD208-5E48-B74B-ABB1-54D5FAD74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6" y="1676164"/>
            <a:ext cx="2274316" cy="2138846"/>
          </a:xfrm>
          <a:prstGeom prst="round2Diag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2DA6F2-5CC1-594B-A4D2-C8437C0C4E11}"/>
              </a:ext>
            </a:extLst>
          </p:cNvPr>
          <p:cNvSpPr/>
          <p:nvPr/>
        </p:nvSpPr>
        <p:spPr>
          <a:xfrm>
            <a:off x="3048000" y="739988"/>
            <a:ext cx="5589959" cy="138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</a:rPr>
              <a:t>MY EDUCATION EXPERIENCE</a:t>
            </a:r>
            <a:endParaRPr lang="en-JP" sz="2400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Tokyo Metropolitan University</a:t>
            </a:r>
            <a:endParaRPr lang="en-JP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Systems Design, Computer Science.</a:t>
            </a:r>
          </a:p>
        </p:txBody>
      </p:sp>
      <p:pic>
        <p:nvPicPr>
          <p:cNvPr id="3" name="Picture 2" descr="A person standing in a field with a mountain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63B466F6-6FF7-2544-A518-AAD9A29CB6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"/>
          <a:stretch/>
        </p:blipFill>
        <p:spPr>
          <a:xfrm>
            <a:off x="8910819" y="4340149"/>
            <a:ext cx="2284483" cy="1354283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52F494-A0AA-A24B-B208-FB9901DD4F5F}"/>
              </a:ext>
            </a:extLst>
          </p:cNvPr>
          <p:cNvSpPr/>
          <p:nvPr/>
        </p:nvSpPr>
        <p:spPr>
          <a:xfrm>
            <a:off x="3048000" y="2649329"/>
            <a:ext cx="6096000" cy="9379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</a:rPr>
              <a:t>I AM FROM</a:t>
            </a:r>
            <a:endParaRPr lang="en-JP" sz="2400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Hangzhou City, Zhejiang Province, China.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3A604-4AE5-7A48-882B-5EA089DDD9C0}"/>
              </a:ext>
            </a:extLst>
          </p:cNvPr>
          <p:cNvSpPr/>
          <p:nvPr/>
        </p:nvSpPr>
        <p:spPr>
          <a:xfrm>
            <a:off x="3048000" y="4346905"/>
            <a:ext cx="6096000" cy="13811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MY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HOBBY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Travel, Camping</a:t>
            </a:r>
            <a:r>
              <a:rPr lang="en-US" altLang="zh-CN" sz="2400" dirty="0"/>
              <a:t>, Food Tour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Badminton, Pokémon.</a:t>
            </a:r>
          </a:p>
        </p:txBody>
      </p:sp>
    </p:spTree>
    <p:extLst>
      <p:ext uri="{BB962C8B-B14F-4D97-AF65-F5344CB8AC3E}">
        <p14:creationId xmlns:p14="http://schemas.microsoft.com/office/powerpoint/2010/main" val="7578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32" y="2639327"/>
            <a:ext cx="11522074" cy="66337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</a:rPr>
              <a:t>RESEARCH CONTENT</a:t>
            </a:r>
            <a:endParaRPr lang="en-JP" sz="28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922AC-9A36-9648-9B7F-1E69E9A034BC}"/>
              </a:ext>
            </a:extLst>
          </p:cNvPr>
          <p:cNvSpPr/>
          <p:nvPr/>
        </p:nvSpPr>
        <p:spPr>
          <a:xfrm>
            <a:off x="547232" y="3302705"/>
            <a:ext cx="11644767" cy="359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Human-computer interaction(HCI)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&lt;Sensor Fusion-based Emotion Classification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In Virtual Reality Using Machine Learning&gt;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oral presentation at NCSP22</a:t>
            </a:r>
          </a:p>
          <a:p>
            <a:pPr>
              <a:lnSpc>
                <a:spcPct val="120000"/>
              </a:lnSpc>
            </a:pP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Use </a:t>
            </a:r>
            <a:r>
              <a:rPr lang="en-US" sz="2400" b="1" dirty="0"/>
              <a:t>brain waves </a:t>
            </a:r>
            <a:r>
              <a:rPr lang="en-US" sz="2400" dirty="0"/>
              <a:t>and </a:t>
            </a:r>
            <a:r>
              <a:rPr lang="en-US" sz="2400" b="1" dirty="0"/>
              <a:t>heart rates</a:t>
            </a:r>
            <a:r>
              <a:rPr lang="en-US" sz="2400" dirty="0"/>
              <a:t> to recognize emotion and atmosphere in </a:t>
            </a:r>
            <a:r>
              <a:rPr lang="en-US" sz="2400" b="1" dirty="0"/>
              <a:t>VR</a:t>
            </a:r>
          </a:p>
          <a:p>
            <a:pPr>
              <a:lnSpc>
                <a:spcPct val="120000"/>
              </a:lnSpc>
            </a:pPr>
            <a:endParaRPr lang="en-JP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8B72-CD17-F84D-9340-B647D8318458}"/>
              </a:ext>
            </a:extLst>
          </p:cNvPr>
          <p:cNvSpPr/>
          <p:nvPr/>
        </p:nvSpPr>
        <p:spPr>
          <a:xfrm>
            <a:off x="547232" y="1107309"/>
            <a:ext cx="6096000" cy="13811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Unity3D+C#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85FC1-729F-7149-B582-93D4D88536C1}"/>
              </a:ext>
            </a:extLst>
          </p:cNvPr>
          <p:cNvSpPr/>
          <p:nvPr/>
        </p:nvSpPr>
        <p:spPr>
          <a:xfrm>
            <a:off x="432932" y="584089"/>
            <a:ext cx="4865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sz="2800" b="1" dirty="0">
                <a:solidFill>
                  <a:schemeClr val="tx2"/>
                </a:solidFill>
              </a:rPr>
              <a:t>MY PROGRAMMING SKILL</a:t>
            </a:r>
            <a:endParaRPr lang="en-JP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24D282-D0BB-054A-BF2D-E0BB36C8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5" y="3302705"/>
            <a:ext cx="2651023" cy="26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ty概論・入門編 －VR/ARに活用できる３Dコンテンツを製作－｜イベント・セミナー申込画面｜ソフト産業プラザ TEQS">
            <a:extLst>
              <a:ext uri="{FF2B5EF4-FFF2-40B4-BE49-F238E27FC236}">
                <a16:creationId xmlns:a16="http://schemas.microsoft.com/office/drawing/2014/main" id="{B36B1B6C-DFC9-C240-A00A-2C3E6EFB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49" y="944834"/>
            <a:ext cx="3018648" cy="15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Java - Wikipedia">
            <a:extLst>
              <a:ext uri="{FF2B5EF4-FFF2-40B4-BE49-F238E27FC236}">
                <a16:creationId xmlns:a16="http://schemas.microsoft.com/office/drawing/2014/main" id="{DDD89F45-922A-AE48-947A-27AEAE88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0" y="991242"/>
            <a:ext cx="2123661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5FA834-48E2-1545-AB57-4A67FD02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70" y="1338089"/>
            <a:ext cx="2889250" cy="85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724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9385765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PURURPOSE OF THE</a:t>
            </a:r>
            <a:r>
              <a:rPr lang="zh-CN" alt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ja-JP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INTERNSHIP</a:t>
            </a:r>
            <a:endParaRPr lang="en-JP" sz="28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5AEE3-1E60-A742-86AD-9509F2C67F48}"/>
              </a:ext>
            </a:extLst>
          </p:cNvPr>
          <p:cNvSpPr/>
          <p:nvPr/>
        </p:nvSpPr>
        <p:spPr>
          <a:xfrm>
            <a:off x="465591" y="1535515"/>
            <a:ext cx="106215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Rakuten Travel is a dynamic, powerful team.</a:t>
            </a:r>
            <a:endParaRPr lang="en-JP" sz="2800" dirty="0"/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JP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800" dirty="0"/>
              <a:t>Learn how to do business-level development as an engineer.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en-US" altLang="ja-JP" sz="280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ja-JP" sz="2800" dirty="0">
                <a:latin typeface="Rakuten Sans" panose="020B0503020203020204" pitchFamily="34" charset="0"/>
                <a:cs typeface="Rakuten Sans" panose="020B0503020203020204" pitchFamily="34" charset="0"/>
              </a:rPr>
              <a:t>Gain practical experience.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en-JP" sz="2800" dirty="0"/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800" dirty="0"/>
              <a:t>Meet more interesting and skilled people in Rakuten Travel.</a:t>
            </a:r>
            <a:endParaRPr lang="en-JP" sz="2800" dirty="0"/>
          </a:p>
        </p:txBody>
      </p:sp>
    </p:spTree>
    <p:extLst>
      <p:ext uri="{BB962C8B-B14F-4D97-AF65-F5344CB8AC3E}">
        <p14:creationId xmlns:p14="http://schemas.microsoft.com/office/powerpoint/2010/main" val="5267823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964" y="3159166"/>
            <a:ext cx="11522074" cy="539667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3600" dirty="0"/>
              <a:t>Nice to meet you!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3004271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260</TotalTime>
  <Words>168</Words>
  <Application>Microsoft Macintosh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Rakuten Global B</vt:lpstr>
      <vt:lpstr>Arial</vt:lpstr>
      <vt:lpstr>Calibri</vt:lpstr>
      <vt:lpstr>Rakuten Sans</vt:lpstr>
      <vt:lpstr>Symbol</vt:lpstr>
      <vt:lpstr>Times New Roman</vt:lpstr>
      <vt:lpstr>R-Style v3.0</vt:lpstr>
      <vt:lpstr>Introduction</vt:lpstr>
      <vt:lpstr>PowerPoint Presentation</vt:lpstr>
      <vt:lpstr>RESEARCH CONTENT</vt:lpstr>
      <vt:lpstr>PURURPOSE OF THE INTERNSHIP</vt:lpstr>
      <vt:lpstr>Nice to meet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Liu, Yi | TDD</dc:creator>
  <cp:lastModifiedBy>Liu, Yi | TDD</cp:lastModifiedBy>
  <cp:revision>4</cp:revision>
  <cp:lastPrinted>2018-09-21T06:58:36Z</cp:lastPrinted>
  <dcterms:created xsi:type="dcterms:W3CDTF">2022-03-07T03:22:57Z</dcterms:created>
  <dcterms:modified xsi:type="dcterms:W3CDTF">2022-03-09T02:13:42Z</dcterms:modified>
</cp:coreProperties>
</file>