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0" r:id="rId3"/>
    <p:sldId id="266" r:id="rId4"/>
    <p:sldId id="268" r:id="rId5"/>
    <p:sldId id="265" r:id="rId6"/>
    <p:sldId id="262" r:id="rId7"/>
    <p:sldId id="271" r:id="rId8"/>
    <p:sldId id="290" r:id="rId9"/>
  </p:sldIdLst>
  <p:sldSz cx="9144000" cy="5143500" type="screen16x9"/>
  <p:notesSz cx="6858000" cy="9144000"/>
  <p:embeddedFontLst>
    <p:embeddedFont>
      <p:font typeface="Maven Pro" panose="020B0604020202020204" charset="0"/>
      <p:regular r:id="rId11"/>
      <p:bold r:id="rId12"/>
    </p:embeddedFont>
    <p:embeddedFont>
      <p:font typeface="Press Start 2P" panose="020B0604020202020204" charset="0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315F20-85B6-4A40-8BD6-9632355E6BE9}">
  <a:tblStyle styleId="{06315F20-85B6-4A40-8BD6-9632355E6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6f1bce38b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6f1bce38b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ad10344254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ad10344254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ace710277d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ace710277d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ad10344254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ad10344254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ad10344254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ad10344254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3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 rot="10800000" flipH="1">
            <a:off x="8257067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 rot="10800000" flipH="1">
            <a:off x="59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 rot="10800000" flipH="1">
            <a:off x="58977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 rot="10800000" flipH="1">
            <a:off x="8846824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 rot="10800000" flipH="1">
            <a:off x="0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 rot="10800000" flipH="1">
            <a:off x="590219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10800000" flipH="1">
            <a:off x="1179981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768979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7076736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7666448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8257099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8848630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 txBox="1">
            <a:spLocks noGrp="1"/>
          </p:cNvSpPr>
          <p:nvPr>
            <p:ph type="subTitle" idx="1"/>
          </p:nvPr>
        </p:nvSpPr>
        <p:spPr>
          <a:xfrm>
            <a:off x="6187303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6" name="Google Shape;386;p14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7" name="Google Shape;387;p14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8" name="Google Shape;388;p14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89" name="Google Shape;389;p14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847312" y="12064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589737" y="1207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7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"/>
          <p:cNvSpPr/>
          <p:nvPr/>
        </p:nvSpPr>
        <p:spPr>
          <a:xfrm rot="10800000" flipH="1">
            <a:off x="34" y="1207138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7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7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7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7"/>
          <p:cNvSpPr/>
          <p:nvPr/>
        </p:nvSpPr>
        <p:spPr>
          <a:xfrm rot="10800000" flipH="1">
            <a:off x="8847805" y="120691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7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17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17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17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17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17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17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17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/>
          <p:nvPr/>
        </p:nvSpPr>
        <p:spPr>
          <a:xfrm flipH="1">
            <a:off x="8848650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 flipH="1">
            <a:off x="825890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flipH="1">
            <a:off x="766918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flipH="1">
            <a:off x="8848650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flipH="1">
            <a:off x="8848103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flipH="1">
            <a:off x="8258846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/>
          <p:nvPr/>
        </p:nvSpPr>
        <p:spPr>
          <a:xfrm flipH="1">
            <a:off x="7669084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9"/>
          <p:cNvSpPr/>
          <p:nvPr/>
        </p:nvSpPr>
        <p:spPr>
          <a:xfrm flipH="1">
            <a:off x="8847991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9"/>
          <p:cNvSpPr/>
          <p:nvPr/>
        </p:nvSpPr>
        <p:spPr>
          <a:xfrm flipH="1">
            <a:off x="8258733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9"/>
          <p:cNvSpPr/>
          <p:nvPr/>
        </p:nvSpPr>
        <p:spPr>
          <a:xfrm flipH="1">
            <a:off x="7668397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"/>
          <p:cNvSpPr/>
          <p:nvPr/>
        </p:nvSpPr>
        <p:spPr>
          <a:xfrm flipH="1">
            <a:off x="8847991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9"/>
          <p:cNvSpPr/>
          <p:nvPr/>
        </p:nvSpPr>
        <p:spPr>
          <a:xfrm flipH="1">
            <a:off x="8258733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9"/>
          <p:cNvSpPr/>
          <p:nvPr/>
        </p:nvSpPr>
        <p:spPr>
          <a:xfrm flipH="1">
            <a:off x="7668972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9"/>
          <p:cNvSpPr/>
          <p:nvPr/>
        </p:nvSpPr>
        <p:spPr>
          <a:xfrm flipH="1">
            <a:off x="590578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9"/>
          <p:cNvSpPr/>
          <p:nvPr/>
        </p:nvSpPr>
        <p:spPr>
          <a:xfrm flipH="1">
            <a:off x="863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9"/>
          <p:cNvSpPr/>
          <p:nvPr/>
        </p:nvSpPr>
        <p:spPr>
          <a:xfrm flipH="1">
            <a:off x="125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9"/>
          <p:cNvSpPr/>
          <p:nvPr/>
        </p:nvSpPr>
        <p:spPr>
          <a:xfrm flipH="1">
            <a:off x="1179778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9"/>
          <p:cNvSpPr/>
          <p:nvPr/>
        </p:nvSpPr>
        <p:spPr>
          <a:xfrm flipH="1">
            <a:off x="590521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9"/>
          <p:cNvSpPr/>
          <p:nvPr/>
        </p:nvSpPr>
        <p:spPr>
          <a:xfrm flipH="1">
            <a:off x="759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9"/>
          <p:cNvSpPr/>
          <p:nvPr/>
        </p:nvSpPr>
        <p:spPr>
          <a:xfrm flipH="1">
            <a:off x="1179666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 flipH="1">
            <a:off x="590408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 flipH="1">
            <a:off x="72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9"/>
          <p:cNvSpPr/>
          <p:nvPr/>
        </p:nvSpPr>
        <p:spPr>
          <a:xfrm flipH="1">
            <a:off x="1179666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9"/>
          <p:cNvSpPr/>
          <p:nvPr/>
        </p:nvSpPr>
        <p:spPr>
          <a:xfrm flipH="1">
            <a:off x="590408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647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3" name="Google Shape;533;p1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ONE_COLUMN_TEXT_1_1_1_1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/>
          <p:nvPr/>
        </p:nvSpPr>
        <p:spPr>
          <a:xfrm flipH="1">
            <a:off x="6489629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1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1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1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1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1"/>
          <p:cNvSpPr/>
          <p:nvPr/>
        </p:nvSpPr>
        <p:spPr>
          <a:xfrm flipH="1">
            <a:off x="2951306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1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1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1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1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1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1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1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1"/>
          <p:cNvSpPr/>
          <p:nvPr/>
        </p:nvSpPr>
        <p:spPr>
          <a:xfrm flipH="1">
            <a:off x="3541462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1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1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1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1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subTitle" idx="1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2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6" name="Google Shape;906;p30"/>
          <p:cNvSpPr/>
          <p:nvPr/>
        </p:nvSpPr>
        <p:spPr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0"/>
          <p:cNvSpPr/>
          <p:nvPr/>
        </p:nvSpPr>
        <p:spPr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0"/>
          <p:cNvSpPr/>
          <p:nvPr/>
        </p:nvSpPr>
        <p:spPr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/>
          <p:nvPr/>
        </p:nvSpPr>
        <p:spPr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0"/>
          <p:cNvSpPr/>
          <p:nvPr/>
        </p:nvSpPr>
        <p:spPr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5400000" flipH="1">
            <a:off x="124438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5400000" flipH="1">
            <a:off x="10077" y="6021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5400000" flipH="1">
            <a:off x="9570" y="-29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0"/>
          <p:cNvSpPr/>
          <p:nvPr/>
        </p:nvSpPr>
        <p:spPr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0"/>
          <p:cNvSpPr/>
          <p:nvPr/>
        </p:nvSpPr>
        <p:spPr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"/>
          <p:cNvSpPr/>
          <p:nvPr/>
        </p:nvSpPr>
        <p:spPr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0"/>
          <p:cNvSpPr/>
          <p:nvPr/>
        </p:nvSpPr>
        <p:spPr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0"/>
          <p:cNvSpPr/>
          <p:nvPr/>
        </p:nvSpPr>
        <p:spPr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0"/>
          <p:cNvSpPr/>
          <p:nvPr/>
        </p:nvSpPr>
        <p:spPr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0"/>
          <p:cNvSpPr/>
          <p:nvPr/>
        </p:nvSpPr>
        <p:spPr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0"/>
          <p:cNvSpPr/>
          <p:nvPr/>
        </p:nvSpPr>
        <p:spPr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0"/>
          <p:cNvSpPr/>
          <p:nvPr/>
        </p:nvSpPr>
        <p:spPr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0"/>
          <p:cNvSpPr/>
          <p:nvPr/>
        </p:nvSpPr>
        <p:spPr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0"/>
          <p:cNvSpPr/>
          <p:nvPr/>
        </p:nvSpPr>
        <p:spPr>
          <a:xfrm rot="-5400000" flipH="1">
            <a:off x="8217290" y="60207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0"/>
          <p:cNvSpPr/>
          <p:nvPr/>
        </p:nvSpPr>
        <p:spPr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0"/>
          <p:cNvSpPr/>
          <p:nvPr/>
        </p:nvSpPr>
        <p:spPr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0"/>
          <p:cNvSpPr/>
          <p:nvPr/>
        </p:nvSpPr>
        <p:spPr>
          <a:xfrm rot="-5400000" flipH="1">
            <a:off x="8215066" y="36273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0"/>
          <p:cNvSpPr/>
          <p:nvPr/>
        </p:nvSpPr>
        <p:spPr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0"/>
          <p:cNvSpPr/>
          <p:nvPr/>
        </p:nvSpPr>
        <p:spPr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0"/>
          <p:cNvSpPr/>
          <p:nvPr/>
        </p:nvSpPr>
        <p:spPr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0"/>
          <p:cNvSpPr/>
          <p:nvPr/>
        </p:nvSpPr>
        <p:spPr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0"/>
          <p:cNvSpPr/>
          <p:nvPr/>
        </p:nvSpPr>
        <p:spPr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0"/>
          <p:cNvSpPr/>
          <p:nvPr/>
        </p:nvSpPr>
        <p:spPr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0"/>
          <p:cNvSpPr/>
          <p:nvPr/>
        </p:nvSpPr>
        <p:spPr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"/>
          <p:cNvSpPr/>
          <p:nvPr/>
        </p:nvSpPr>
        <p:spPr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0"/>
          <p:cNvSpPr/>
          <p:nvPr/>
        </p:nvSpPr>
        <p:spPr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0"/>
          <p:cNvSpPr/>
          <p:nvPr/>
        </p:nvSpPr>
        <p:spPr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0"/>
          <p:cNvSpPr/>
          <p:nvPr/>
        </p:nvSpPr>
        <p:spPr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0"/>
          <p:cNvSpPr/>
          <p:nvPr/>
        </p:nvSpPr>
        <p:spPr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3" r:id="rId6"/>
    <p:sldLayoutId id="2147483665" r:id="rId7"/>
    <p:sldLayoutId id="2147483667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Carbon Grove</a:t>
            </a:r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Gamified Eco-Friendly Digital Garden</a:t>
            </a:r>
            <a:endParaRPr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Camel Case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0" name="Google Shape;1000;p37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game made in GODOT engine. We used its 2d tile system to build the core gameplay.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3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none" dirty="0">
                <a:solidFill>
                  <a:schemeClr val="dk1"/>
                </a:solidFill>
              </a:rPr>
              <a:t>Aim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91" name="Google Shape;1091;p43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43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user-friendly application that rewards eco-friendly actions by allowing users to earn points for reducing their carbon footprint. Inspire people to save the environment.</a:t>
            </a:r>
            <a:endParaRPr dirty="0"/>
          </a:p>
        </p:txBody>
      </p:sp>
      <p:grpSp>
        <p:nvGrpSpPr>
          <p:cNvPr id="1093" name="Google Shape;1093;p43"/>
          <p:cNvGrpSpPr/>
          <p:nvPr/>
        </p:nvGrpSpPr>
        <p:grpSpPr>
          <a:xfrm>
            <a:off x="3927166" y="1770376"/>
            <a:ext cx="1289664" cy="1289664"/>
            <a:chOff x="1190625" y="238125"/>
            <a:chExt cx="5219200" cy="5219200"/>
          </a:xfrm>
        </p:grpSpPr>
        <p:sp>
          <p:nvSpPr>
            <p:cNvPr id="1094" name="Google Shape;1094;p43"/>
            <p:cNvSpPr/>
            <p:nvPr/>
          </p:nvSpPr>
          <p:spPr>
            <a:xfrm>
              <a:off x="3620800" y="2195225"/>
              <a:ext cx="1418175" cy="1870050"/>
            </a:xfrm>
            <a:custGeom>
              <a:avLst/>
              <a:gdLst/>
              <a:ahLst/>
              <a:cxnLst/>
              <a:rect l="l" t="t" r="r" b="b"/>
              <a:pathLst>
                <a:path w="56727" h="74802" extrusionOk="0">
                  <a:moveTo>
                    <a:pt x="34337" y="0"/>
                  </a:moveTo>
                  <a:cubicBezTo>
                    <a:pt x="33792" y="0"/>
                    <a:pt x="33238" y="65"/>
                    <a:pt x="32685" y="199"/>
                  </a:cubicBezTo>
                  <a:lnTo>
                    <a:pt x="7177" y="4701"/>
                  </a:lnTo>
                  <a:lnTo>
                    <a:pt x="6002" y="4897"/>
                  </a:lnTo>
                  <a:cubicBezTo>
                    <a:pt x="2251" y="5810"/>
                    <a:pt x="0" y="9594"/>
                    <a:pt x="881" y="13280"/>
                  </a:cubicBezTo>
                  <a:lnTo>
                    <a:pt x="7177" y="39637"/>
                  </a:lnTo>
                  <a:lnTo>
                    <a:pt x="14320" y="69484"/>
                  </a:lnTo>
                  <a:cubicBezTo>
                    <a:pt x="15071" y="72583"/>
                    <a:pt x="17909" y="74801"/>
                    <a:pt x="21105" y="74801"/>
                  </a:cubicBezTo>
                  <a:lnTo>
                    <a:pt x="48930" y="74801"/>
                  </a:lnTo>
                  <a:cubicBezTo>
                    <a:pt x="53432" y="74801"/>
                    <a:pt x="56726" y="70593"/>
                    <a:pt x="55715" y="66222"/>
                  </a:cubicBezTo>
                  <a:lnTo>
                    <a:pt x="41101" y="5353"/>
                  </a:lnTo>
                  <a:cubicBezTo>
                    <a:pt x="40350" y="2155"/>
                    <a:pt x="37489" y="0"/>
                    <a:pt x="34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3"/>
            <p:cNvSpPr/>
            <p:nvPr/>
          </p:nvSpPr>
          <p:spPr>
            <a:xfrm>
              <a:off x="3800200" y="2195225"/>
              <a:ext cx="1238775" cy="1870050"/>
            </a:xfrm>
            <a:custGeom>
              <a:avLst/>
              <a:gdLst/>
              <a:ahLst/>
              <a:cxnLst/>
              <a:rect l="l" t="t" r="r" b="b"/>
              <a:pathLst>
                <a:path w="49551" h="74802" extrusionOk="0">
                  <a:moveTo>
                    <a:pt x="27161" y="0"/>
                  </a:moveTo>
                  <a:cubicBezTo>
                    <a:pt x="26616" y="0"/>
                    <a:pt x="26062" y="65"/>
                    <a:pt x="25509" y="199"/>
                  </a:cubicBezTo>
                  <a:lnTo>
                    <a:pt x="1" y="4701"/>
                  </a:lnTo>
                  <a:lnTo>
                    <a:pt x="1" y="39637"/>
                  </a:lnTo>
                  <a:lnTo>
                    <a:pt x="7144" y="69484"/>
                  </a:lnTo>
                  <a:cubicBezTo>
                    <a:pt x="7895" y="72583"/>
                    <a:pt x="10733" y="74801"/>
                    <a:pt x="13929" y="74801"/>
                  </a:cubicBezTo>
                  <a:lnTo>
                    <a:pt x="41754" y="74801"/>
                  </a:lnTo>
                  <a:cubicBezTo>
                    <a:pt x="46256" y="74801"/>
                    <a:pt x="49550" y="70593"/>
                    <a:pt x="48539" y="66222"/>
                  </a:cubicBezTo>
                  <a:lnTo>
                    <a:pt x="33925" y="5353"/>
                  </a:lnTo>
                  <a:cubicBezTo>
                    <a:pt x="33174" y="2155"/>
                    <a:pt x="30313" y="0"/>
                    <a:pt x="27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3"/>
            <p:cNvSpPr/>
            <p:nvPr/>
          </p:nvSpPr>
          <p:spPr>
            <a:xfrm>
              <a:off x="2756375" y="238125"/>
              <a:ext cx="2435900" cy="2435900"/>
            </a:xfrm>
            <a:custGeom>
              <a:avLst/>
              <a:gdLst/>
              <a:ahLst/>
              <a:cxnLst/>
              <a:rect l="l" t="t" r="r" b="b"/>
              <a:pathLst>
                <a:path w="97436" h="97436" extrusionOk="0">
                  <a:moveTo>
                    <a:pt x="48702" y="0"/>
                  </a:moveTo>
                  <a:cubicBezTo>
                    <a:pt x="46353" y="0"/>
                    <a:pt x="44037" y="196"/>
                    <a:pt x="41754" y="522"/>
                  </a:cubicBezTo>
                  <a:cubicBezTo>
                    <a:pt x="18202" y="3882"/>
                    <a:pt x="0" y="24204"/>
                    <a:pt x="0" y="48701"/>
                  </a:cubicBezTo>
                  <a:cubicBezTo>
                    <a:pt x="0" y="73199"/>
                    <a:pt x="18202" y="93521"/>
                    <a:pt x="41754" y="96914"/>
                  </a:cubicBezTo>
                  <a:cubicBezTo>
                    <a:pt x="44037" y="97240"/>
                    <a:pt x="46353" y="97436"/>
                    <a:pt x="48702" y="97436"/>
                  </a:cubicBezTo>
                  <a:cubicBezTo>
                    <a:pt x="75580" y="97436"/>
                    <a:pt x="97436" y="75580"/>
                    <a:pt x="97436" y="48701"/>
                  </a:cubicBezTo>
                  <a:cubicBezTo>
                    <a:pt x="97436" y="21855"/>
                    <a:pt x="75580" y="0"/>
                    <a:pt x="48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3"/>
            <p:cNvSpPr/>
            <p:nvPr/>
          </p:nvSpPr>
          <p:spPr>
            <a:xfrm>
              <a:off x="3800200" y="238125"/>
              <a:ext cx="1392075" cy="2435900"/>
            </a:xfrm>
            <a:custGeom>
              <a:avLst/>
              <a:gdLst/>
              <a:ahLst/>
              <a:cxnLst/>
              <a:rect l="l" t="t" r="r" b="b"/>
              <a:pathLst>
                <a:path w="55683" h="97436" extrusionOk="0">
                  <a:moveTo>
                    <a:pt x="6949" y="0"/>
                  </a:moveTo>
                  <a:cubicBezTo>
                    <a:pt x="4600" y="0"/>
                    <a:pt x="2284" y="196"/>
                    <a:pt x="1" y="522"/>
                  </a:cubicBezTo>
                  <a:lnTo>
                    <a:pt x="1" y="96914"/>
                  </a:lnTo>
                  <a:cubicBezTo>
                    <a:pt x="2284" y="97240"/>
                    <a:pt x="4600" y="97436"/>
                    <a:pt x="6949" y="97436"/>
                  </a:cubicBezTo>
                  <a:cubicBezTo>
                    <a:pt x="33827" y="97436"/>
                    <a:pt x="55683" y="75580"/>
                    <a:pt x="55683" y="48701"/>
                  </a:cubicBezTo>
                  <a:cubicBezTo>
                    <a:pt x="55683" y="21855"/>
                    <a:pt x="33827" y="0"/>
                    <a:pt x="6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3"/>
            <p:cNvSpPr/>
            <p:nvPr/>
          </p:nvSpPr>
          <p:spPr>
            <a:xfrm>
              <a:off x="3278275" y="3717825"/>
              <a:ext cx="2435925" cy="1043875"/>
            </a:xfrm>
            <a:custGeom>
              <a:avLst/>
              <a:gdLst/>
              <a:ahLst/>
              <a:cxnLst/>
              <a:rect l="l" t="t" r="r" b="b"/>
              <a:pathLst>
                <a:path w="97437" h="41755" extrusionOk="0">
                  <a:moveTo>
                    <a:pt x="20878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49" y="41754"/>
                  </a:cubicBezTo>
                  <a:lnTo>
                    <a:pt x="90456" y="41754"/>
                  </a:lnTo>
                  <a:cubicBezTo>
                    <a:pt x="94305" y="41754"/>
                    <a:pt x="97436" y="38623"/>
                    <a:pt x="97436" y="34774"/>
                  </a:cubicBezTo>
                  <a:lnTo>
                    <a:pt x="97436" y="20878"/>
                  </a:lnTo>
                  <a:cubicBezTo>
                    <a:pt x="97436" y="9363"/>
                    <a:pt x="88074" y="1"/>
                    <a:pt x="76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3"/>
            <p:cNvSpPr/>
            <p:nvPr/>
          </p:nvSpPr>
          <p:spPr>
            <a:xfrm>
              <a:off x="1886225" y="3717825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7" y="1"/>
                  </a:moveTo>
                  <a:cubicBezTo>
                    <a:pt x="9363" y="1"/>
                    <a:pt x="1" y="9363"/>
                    <a:pt x="1" y="20878"/>
                  </a:cubicBezTo>
                  <a:lnTo>
                    <a:pt x="1" y="34774"/>
                  </a:lnTo>
                  <a:cubicBezTo>
                    <a:pt x="1" y="38623"/>
                    <a:pt x="3132" y="41754"/>
                    <a:pt x="6981" y="41754"/>
                  </a:cubicBezTo>
                  <a:lnTo>
                    <a:pt x="34806" y="41754"/>
                  </a:lnTo>
                  <a:cubicBezTo>
                    <a:pt x="38655" y="41754"/>
                    <a:pt x="41754" y="38623"/>
                    <a:pt x="41754" y="34774"/>
                  </a:cubicBezTo>
                  <a:lnTo>
                    <a:pt x="41754" y="20878"/>
                  </a:lnTo>
                  <a:cubicBezTo>
                    <a:pt x="41754" y="9363"/>
                    <a:pt x="32392" y="1"/>
                    <a:pt x="20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3"/>
            <p:cNvSpPr/>
            <p:nvPr/>
          </p:nvSpPr>
          <p:spPr>
            <a:xfrm>
              <a:off x="3451975" y="933725"/>
              <a:ext cx="696475" cy="696475"/>
            </a:xfrm>
            <a:custGeom>
              <a:avLst/>
              <a:gdLst/>
              <a:ahLst/>
              <a:cxnLst/>
              <a:rect l="l" t="t" r="r" b="b"/>
              <a:pathLst>
                <a:path w="27859" h="27859" extrusionOk="0">
                  <a:moveTo>
                    <a:pt x="20878" y="1"/>
                  </a:moveTo>
                  <a:cubicBezTo>
                    <a:pt x="18431" y="1"/>
                    <a:pt x="16115" y="425"/>
                    <a:pt x="13930" y="1208"/>
                  </a:cubicBezTo>
                  <a:cubicBezTo>
                    <a:pt x="5807" y="4078"/>
                    <a:pt x="1" y="11842"/>
                    <a:pt x="1" y="20877"/>
                  </a:cubicBezTo>
                  <a:cubicBezTo>
                    <a:pt x="1" y="24727"/>
                    <a:pt x="3132" y="27858"/>
                    <a:pt x="6982" y="27858"/>
                  </a:cubicBezTo>
                  <a:cubicBezTo>
                    <a:pt x="10831" y="27858"/>
                    <a:pt x="13930" y="24727"/>
                    <a:pt x="13930" y="20877"/>
                  </a:cubicBezTo>
                  <a:cubicBezTo>
                    <a:pt x="13930" y="17028"/>
                    <a:pt x="17028" y="13929"/>
                    <a:pt x="20878" y="13929"/>
                  </a:cubicBezTo>
                  <a:cubicBezTo>
                    <a:pt x="24727" y="13929"/>
                    <a:pt x="27858" y="10831"/>
                    <a:pt x="27858" y="6981"/>
                  </a:cubicBezTo>
                  <a:cubicBezTo>
                    <a:pt x="27858" y="3132"/>
                    <a:pt x="24727" y="1"/>
                    <a:pt x="20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3"/>
            <p:cNvSpPr/>
            <p:nvPr/>
          </p:nvSpPr>
          <p:spPr>
            <a:xfrm>
              <a:off x="3800200" y="3717825"/>
              <a:ext cx="1914000" cy="1043875"/>
            </a:xfrm>
            <a:custGeom>
              <a:avLst/>
              <a:gdLst/>
              <a:ahLst/>
              <a:cxnLst/>
              <a:rect l="l" t="t" r="r" b="b"/>
              <a:pathLst>
                <a:path w="76560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69579" y="41754"/>
                  </a:lnTo>
                  <a:cubicBezTo>
                    <a:pt x="73428" y="41754"/>
                    <a:pt x="76559" y="38623"/>
                    <a:pt x="76559" y="34774"/>
                  </a:cubicBezTo>
                  <a:lnTo>
                    <a:pt x="76559" y="20878"/>
                  </a:lnTo>
                  <a:cubicBezTo>
                    <a:pt x="76559" y="9363"/>
                    <a:pt x="67197" y="1"/>
                    <a:pt x="556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3"/>
            <p:cNvSpPr/>
            <p:nvPr/>
          </p:nvSpPr>
          <p:spPr>
            <a:xfrm>
              <a:off x="3800200" y="933725"/>
              <a:ext cx="348250" cy="521950"/>
            </a:xfrm>
            <a:custGeom>
              <a:avLst/>
              <a:gdLst/>
              <a:ahLst/>
              <a:cxnLst/>
              <a:rect l="l" t="t" r="r" b="b"/>
              <a:pathLst>
                <a:path w="13930" h="20878" extrusionOk="0">
                  <a:moveTo>
                    <a:pt x="6949" y="1"/>
                  </a:moveTo>
                  <a:cubicBezTo>
                    <a:pt x="4502" y="1"/>
                    <a:pt x="2186" y="425"/>
                    <a:pt x="1" y="1208"/>
                  </a:cubicBezTo>
                  <a:lnTo>
                    <a:pt x="1" y="20877"/>
                  </a:lnTo>
                  <a:cubicBezTo>
                    <a:pt x="1" y="17028"/>
                    <a:pt x="3099" y="13929"/>
                    <a:pt x="6949" y="13929"/>
                  </a:cubicBezTo>
                  <a:cubicBezTo>
                    <a:pt x="10798" y="13929"/>
                    <a:pt x="13929" y="10831"/>
                    <a:pt x="13929" y="6981"/>
                  </a:cubicBezTo>
                  <a:cubicBezTo>
                    <a:pt x="13929" y="3132"/>
                    <a:pt x="10798" y="1"/>
                    <a:pt x="69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3"/>
            <p:cNvSpPr/>
            <p:nvPr/>
          </p:nvSpPr>
          <p:spPr>
            <a:xfrm>
              <a:off x="1190625" y="4413450"/>
              <a:ext cx="5219200" cy="1043875"/>
            </a:xfrm>
            <a:custGeom>
              <a:avLst/>
              <a:gdLst/>
              <a:ahLst/>
              <a:cxnLst/>
              <a:rect l="l" t="t" r="r" b="b"/>
              <a:pathLst>
                <a:path w="208768" h="41755" extrusionOk="0">
                  <a:moveTo>
                    <a:pt x="20877" y="1"/>
                  </a:moveTo>
                  <a:cubicBezTo>
                    <a:pt x="9362" y="1"/>
                    <a:pt x="0" y="9363"/>
                    <a:pt x="0" y="20877"/>
                  </a:cubicBezTo>
                  <a:lnTo>
                    <a:pt x="0" y="34806"/>
                  </a:lnTo>
                  <a:cubicBezTo>
                    <a:pt x="0" y="38623"/>
                    <a:pt x="3132" y="41754"/>
                    <a:pt x="6948" y="41754"/>
                  </a:cubicBezTo>
                  <a:lnTo>
                    <a:pt x="201819" y="41754"/>
                  </a:lnTo>
                  <a:cubicBezTo>
                    <a:pt x="205636" y="41754"/>
                    <a:pt x="208767" y="38623"/>
                    <a:pt x="208767" y="34806"/>
                  </a:cubicBezTo>
                  <a:lnTo>
                    <a:pt x="208767" y="20877"/>
                  </a:lnTo>
                  <a:cubicBezTo>
                    <a:pt x="208767" y="9363"/>
                    <a:pt x="199405" y="1"/>
                    <a:pt x="1878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3"/>
            <p:cNvSpPr/>
            <p:nvPr/>
          </p:nvSpPr>
          <p:spPr>
            <a:xfrm>
              <a:off x="3800200" y="4413450"/>
              <a:ext cx="2609625" cy="1043875"/>
            </a:xfrm>
            <a:custGeom>
              <a:avLst/>
              <a:gdLst/>
              <a:ahLst/>
              <a:cxnLst/>
              <a:rect l="l" t="t" r="r" b="b"/>
              <a:pathLst>
                <a:path w="104385" h="41755" extrusionOk="0">
                  <a:moveTo>
                    <a:pt x="1" y="1"/>
                  </a:moveTo>
                  <a:lnTo>
                    <a:pt x="1" y="41754"/>
                  </a:lnTo>
                  <a:lnTo>
                    <a:pt x="97436" y="41754"/>
                  </a:lnTo>
                  <a:cubicBezTo>
                    <a:pt x="101253" y="41754"/>
                    <a:pt x="104384" y="38623"/>
                    <a:pt x="104384" y="34806"/>
                  </a:cubicBezTo>
                  <a:lnTo>
                    <a:pt x="104384" y="20877"/>
                  </a:lnTo>
                  <a:cubicBezTo>
                    <a:pt x="104384" y="9363"/>
                    <a:pt x="95022" y="1"/>
                    <a:pt x="83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45"/>
          <p:cNvSpPr/>
          <p:nvPr/>
        </p:nvSpPr>
        <p:spPr>
          <a:xfrm rot="10800000" flipH="1">
            <a:off x="4725281" y="3439335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45"/>
          <p:cNvSpPr/>
          <p:nvPr/>
        </p:nvSpPr>
        <p:spPr>
          <a:xfrm rot="10800000" flipH="1">
            <a:off x="4725281" y="1857873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0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45"/>
          <p:cNvSpPr/>
          <p:nvPr/>
        </p:nvSpPr>
        <p:spPr>
          <a:xfrm rot="10800000" flipH="1">
            <a:off x="1055781" y="3439335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45"/>
          <p:cNvSpPr/>
          <p:nvPr/>
        </p:nvSpPr>
        <p:spPr>
          <a:xfrm rot="10800000" flipH="1">
            <a:off x="1055781" y="1857873"/>
            <a:ext cx="884871" cy="904683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45"/>
          <p:cNvSpPr txBox="1">
            <a:spLocks noGrp="1"/>
          </p:cNvSpPr>
          <p:nvPr>
            <p:ph type="subTitle" idx="1"/>
          </p:nvPr>
        </p:nvSpPr>
        <p:spPr>
          <a:xfrm>
            <a:off x="2102668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Communities on Discord and WhatsApp.</a:t>
            </a:r>
            <a:endParaRPr dirty="0"/>
          </a:p>
        </p:txBody>
      </p:sp>
      <p:sp>
        <p:nvSpPr>
          <p:cNvPr id="1182" name="Google Shape;1182;p45"/>
          <p:cNvSpPr txBox="1">
            <a:spLocks noGrp="1"/>
          </p:cNvSpPr>
          <p:nvPr>
            <p:ph type="subTitle" idx="3"/>
          </p:nvPr>
        </p:nvSpPr>
        <p:spPr>
          <a:xfrm>
            <a:off x="2102668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 your personalized garden using Avatars</a:t>
            </a:r>
            <a:endParaRPr dirty="0"/>
          </a:p>
        </p:txBody>
      </p:sp>
      <p:sp>
        <p:nvSpPr>
          <p:cNvPr id="1183" name="Google Shape;1183;p45"/>
          <p:cNvSpPr txBox="1">
            <a:spLocks noGrp="1"/>
          </p:cNvSpPr>
          <p:nvPr>
            <p:ph type="subTitle" idx="5"/>
          </p:nvPr>
        </p:nvSpPr>
        <p:spPr>
          <a:xfrm>
            <a:off x="5809671" y="2272050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Avatars of trees and plants</a:t>
            </a:r>
            <a:endParaRPr dirty="0"/>
          </a:p>
        </p:txBody>
      </p:sp>
      <p:sp>
        <p:nvSpPr>
          <p:cNvPr id="1184" name="Google Shape;1184;p45"/>
          <p:cNvSpPr txBox="1">
            <a:spLocks noGrp="1"/>
          </p:cNvSpPr>
          <p:nvPr>
            <p:ph type="title"/>
          </p:nvPr>
        </p:nvSpPr>
        <p:spPr>
          <a:xfrm>
            <a:off x="2102668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Communities</a:t>
            </a:r>
            <a:endParaRPr dirty="0"/>
          </a:p>
        </p:txBody>
      </p:sp>
      <p:sp>
        <p:nvSpPr>
          <p:cNvPr id="1185" name="Google Shape;1185;p45"/>
          <p:cNvSpPr txBox="1">
            <a:spLocks noGrp="1"/>
          </p:cNvSpPr>
          <p:nvPr>
            <p:ph type="title" idx="2"/>
          </p:nvPr>
        </p:nvSpPr>
        <p:spPr>
          <a:xfrm>
            <a:off x="2102668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Build your virtual garden</a:t>
            </a:r>
            <a:endParaRPr dirty="0"/>
          </a:p>
        </p:txBody>
      </p:sp>
      <p:sp>
        <p:nvSpPr>
          <p:cNvPr id="1186" name="Google Shape;1186;p45"/>
          <p:cNvSpPr txBox="1">
            <a:spLocks noGrp="1"/>
          </p:cNvSpPr>
          <p:nvPr>
            <p:ph type="title" idx="4"/>
          </p:nvPr>
        </p:nvSpPr>
        <p:spPr>
          <a:xfrm>
            <a:off x="5809669" y="18200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Rewards</a:t>
            </a:r>
            <a:endParaRPr dirty="0"/>
          </a:p>
        </p:txBody>
      </p:sp>
      <p:sp>
        <p:nvSpPr>
          <p:cNvPr id="1187" name="Google Shape;1187;p45"/>
          <p:cNvSpPr txBox="1">
            <a:spLocks noGrp="1"/>
          </p:cNvSpPr>
          <p:nvPr>
            <p:ph type="title" idx="6"/>
          </p:nvPr>
        </p:nvSpPr>
        <p:spPr>
          <a:xfrm>
            <a:off x="5809669" y="3392975"/>
            <a:ext cx="2693400" cy="4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Social Media Sharing</a:t>
            </a:r>
            <a:endParaRPr dirty="0"/>
          </a:p>
        </p:txBody>
      </p:sp>
      <p:sp>
        <p:nvSpPr>
          <p:cNvPr id="1188" name="Google Shape;1188;p45"/>
          <p:cNvSpPr txBox="1">
            <a:spLocks noGrp="1"/>
          </p:cNvSpPr>
          <p:nvPr>
            <p:ph type="subTitle" idx="7"/>
          </p:nvPr>
        </p:nvSpPr>
        <p:spPr>
          <a:xfrm>
            <a:off x="5809671" y="3845075"/>
            <a:ext cx="2423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Share your garden with friend on social media </a:t>
            </a:r>
            <a:endParaRPr dirty="0"/>
          </a:p>
        </p:txBody>
      </p:sp>
      <p:sp>
        <p:nvSpPr>
          <p:cNvPr id="1189" name="Google Shape;1189;p45"/>
          <p:cNvSpPr txBox="1">
            <a:spLocks noGrp="1"/>
          </p:cNvSpPr>
          <p:nvPr>
            <p:ph type="title" idx="8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</a:t>
            </a:r>
            <a:endParaRPr dirty="0"/>
          </a:p>
        </p:txBody>
      </p:sp>
      <p:sp>
        <p:nvSpPr>
          <p:cNvPr id="1190" name="Google Shape;1190;p45"/>
          <p:cNvSpPr txBox="1">
            <a:spLocks noGrp="1"/>
          </p:cNvSpPr>
          <p:nvPr>
            <p:ph type="title" idx="8"/>
          </p:nvPr>
        </p:nvSpPr>
        <p:spPr>
          <a:xfrm>
            <a:off x="1269625" y="2129315"/>
            <a:ext cx="457200" cy="3618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endParaRPr dirty="0"/>
          </a:p>
        </p:txBody>
      </p:sp>
      <p:sp>
        <p:nvSpPr>
          <p:cNvPr id="1191" name="Google Shape;1191;p45"/>
          <p:cNvSpPr txBox="1">
            <a:spLocks noGrp="1"/>
          </p:cNvSpPr>
          <p:nvPr>
            <p:ph type="title" idx="8"/>
          </p:nvPr>
        </p:nvSpPr>
        <p:spPr>
          <a:xfrm>
            <a:off x="4939125" y="2129315"/>
            <a:ext cx="457200" cy="3618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endParaRPr dirty="0"/>
          </a:p>
        </p:txBody>
      </p:sp>
      <p:sp>
        <p:nvSpPr>
          <p:cNvPr id="1192" name="Google Shape;1192;p45"/>
          <p:cNvSpPr txBox="1">
            <a:spLocks noGrp="1"/>
          </p:cNvSpPr>
          <p:nvPr>
            <p:ph type="title" idx="8"/>
          </p:nvPr>
        </p:nvSpPr>
        <p:spPr>
          <a:xfrm>
            <a:off x="4939125" y="3710777"/>
            <a:ext cx="457200" cy="3618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</a:t>
            </a:r>
            <a:endParaRPr dirty="0"/>
          </a:p>
        </p:txBody>
      </p:sp>
      <p:sp>
        <p:nvSpPr>
          <p:cNvPr id="1193" name="Google Shape;1193;p45"/>
          <p:cNvSpPr txBox="1">
            <a:spLocks noGrp="1"/>
          </p:cNvSpPr>
          <p:nvPr>
            <p:ph type="title" idx="8"/>
          </p:nvPr>
        </p:nvSpPr>
        <p:spPr>
          <a:xfrm>
            <a:off x="1232125" y="3710777"/>
            <a:ext cx="457200" cy="361800"/>
          </a:xfrm>
          <a:prstGeom prst="rect">
            <a:avLst/>
          </a:prstGeom>
        </p:spPr>
        <p:txBody>
          <a:bodyPr spcFirstLastPara="1" wrap="square" lIns="4570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42"/>
          <p:cNvGrpSpPr/>
          <p:nvPr/>
        </p:nvGrpSpPr>
        <p:grpSpPr>
          <a:xfrm>
            <a:off x="4103345" y="1682167"/>
            <a:ext cx="937317" cy="1306366"/>
            <a:chOff x="1927825" y="238125"/>
            <a:chExt cx="3744775" cy="5219200"/>
          </a:xfrm>
        </p:grpSpPr>
        <p:sp>
          <p:nvSpPr>
            <p:cNvPr id="1071" name="Google Shape;1071;p42"/>
            <p:cNvSpPr/>
            <p:nvPr/>
          </p:nvSpPr>
          <p:spPr>
            <a:xfrm>
              <a:off x="1927825" y="238125"/>
              <a:ext cx="3744775" cy="5219200"/>
            </a:xfrm>
            <a:custGeom>
              <a:avLst/>
              <a:gdLst/>
              <a:ahLst/>
              <a:cxnLst/>
              <a:rect l="l" t="t" r="r" b="b"/>
              <a:pathLst>
                <a:path w="149791" h="208768" extrusionOk="0">
                  <a:moveTo>
                    <a:pt x="74896" y="0"/>
                  </a:moveTo>
                  <a:cubicBezTo>
                    <a:pt x="33599" y="0"/>
                    <a:pt x="0" y="33598"/>
                    <a:pt x="0" y="74895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cubicBezTo>
                    <a:pt x="32000" y="208767"/>
                    <a:pt x="40873" y="199144"/>
                    <a:pt x="40873" y="188347"/>
                  </a:cubicBezTo>
                  <a:lnTo>
                    <a:pt x="40873" y="181530"/>
                  </a:lnTo>
                  <a:cubicBezTo>
                    <a:pt x="40873" y="177778"/>
                    <a:pt x="43907" y="174745"/>
                    <a:pt x="47658" y="174745"/>
                  </a:cubicBezTo>
                  <a:cubicBezTo>
                    <a:pt x="51409" y="174745"/>
                    <a:pt x="54476" y="177778"/>
                    <a:pt x="54476" y="181530"/>
                  </a:cubicBezTo>
                  <a:lnTo>
                    <a:pt x="54476" y="188347"/>
                  </a:lnTo>
                  <a:cubicBezTo>
                    <a:pt x="54476" y="199112"/>
                    <a:pt x="63316" y="208767"/>
                    <a:pt x="74896" y="208767"/>
                  </a:cubicBezTo>
                  <a:cubicBezTo>
                    <a:pt x="86443" y="208767"/>
                    <a:pt x="95316" y="199144"/>
                    <a:pt x="95316" y="188347"/>
                  </a:cubicBezTo>
                  <a:lnTo>
                    <a:pt x="95316" y="181530"/>
                  </a:lnTo>
                  <a:cubicBezTo>
                    <a:pt x="95316" y="177778"/>
                    <a:pt x="98382" y="174745"/>
                    <a:pt x="102133" y="174745"/>
                  </a:cubicBezTo>
                  <a:cubicBezTo>
                    <a:pt x="105884" y="174745"/>
                    <a:pt x="108951" y="177778"/>
                    <a:pt x="108951" y="181530"/>
                  </a:cubicBezTo>
                  <a:lnTo>
                    <a:pt x="108951" y="188347"/>
                  </a:lnTo>
                  <a:cubicBezTo>
                    <a:pt x="108951" y="199112"/>
                    <a:pt x="117791" y="208767"/>
                    <a:pt x="129371" y="208767"/>
                  </a:cubicBezTo>
                  <a:cubicBezTo>
                    <a:pt x="140625" y="208767"/>
                    <a:pt x="149791" y="199601"/>
                    <a:pt x="149791" y="188347"/>
                  </a:cubicBezTo>
                  <a:lnTo>
                    <a:pt x="149791" y="74895"/>
                  </a:lnTo>
                  <a:cubicBezTo>
                    <a:pt x="149791" y="33598"/>
                    <a:pt x="116192" y="0"/>
                    <a:pt x="7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3800200" y="238125"/>
              <a:ext cx="1872400" cy="5219200"/>
            </a:xfrm>
            <a:custGeom>
              <a:avLst/>
              <a:gdLst/>
              <a:ahLst/>
              <a:cxnLst/>
              <a:rect l="l" t="t" r="r" b="b"/>
              <a:pathLst>
                <a:path w="74896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11548" y="208767"/>
                    <a:pt x="20421" y="199144"/>
                    <a:pt x="20421" y="188347"/>
                  </a:cubicBezTo>
                  <a:lnTo>
                    <a:pt x="20421" y="181530"/>
                  </a:lnTo>
                  <a:cubicBezTo>
                    <a:pt x="20421" y="177778"/>
                    <a:pt x="23487" y="174745"/>
                    <a:pt x="27238" y="174745"/>
                  </a:cubicBezTo>
                  <a:cubicBezTo>
                    <a:pt x="30989" y="174745"/>
                    <a:pt x="34023" y="177778"/>
                    <a:pt x="34023" y="181530"/>
                  </a:cubicBezTo>
                  <a:lnTo>
                    <a:pt x="34023" y="188347"/>
                  </a:lnTo>
                  <a:cubicBezTo>
                    <a:pt x="34023" y="199112"/>
                    <a:pt x="42896" y="208767"/>
                    <a:pt x="54476" y="208767"/>
                  </a:cubicBezTo>
                  <a:cubicBezTo>
                    <a:pt x="65730" y="208767"/>
                    <a:pt x="74896" y="199601"/>
                    <a:pt x="74896" y="188347"/>
                  </a:cubicBezTo>
                  <a:lnTo>
                    <a:pt x="74896" y="74895"/>
                  </a:lnTo>
                  <a:cubicBezTo>
                    <a:pt x="74896" y="33598"/>
                    <a:pt x="41297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2608750" y="1600000"/>
              <a:ext cx="1021050" cy="1021025"/>
            </a:xfrm>
            <a:custGeom>
              <a:avLst/>
              <a:gdLst/>
              <a:ahLst/>
              <a:cxnLst/>
              <a:rect l="l" t="t" r="r" b="b"/>
              <a:pathLst>
                <a:path w="40842" h="40841" extrusionOk="0">
                  <a:moveTo>
                    <a:pt x="20421" y="0"/>
                  </a:moveTo>
                  <a:cubicBezTo>
                    <a:pt x="9167" y="0"/>
                    <a:pt x="1" y="9134"/>
                    <a:pt x="1" y="20420"/>
                  </a:cubicBezTo>
                  <a:cubicBezTo>
                    <a:pt x="1" y="31674"/>
                    <a:pt x="9167" y="40840"/>
                    <a:pt x="20421" y="40840"/>
                  </a:cubicBezTo>
                  <a:cubicBezTo>
                    <a:pt x="31675" y="40840"/>
                    <a:pt x="40841" y="31674"/>
                    <a:pt x="40841" y="20420"/>
                  </a:cubicBezTo>
                  <a:cubicBezTo>
                    <a:pt x="40841" y="9134"/>
                    <a:pt x="31675" y="0"/>
                    <a:pt x="20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2949650" y="1940050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cubicBezTo>
                    <a:pt x="10536" y="13603"/>
                    <a:pt x="13603" y="10569"/>
                    <a:pt x="13603" y="6818"/>
                  </a:cubicBezTo>
                  <a:cubicBezTo>
                    <a:pt x="13603" y="3067"/>
                    <a:pt x="1053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3970650" y="1600000"/>
              <a:ext cx="1021025" cy="1021025"/>
            </a:xfrm>
            <a:custGeom>
              <a:avLst/>
              <a:gdLst/>
              <a:ahLst/>
              <a:cxnLst/>
              <a:rect l="l" t="t" r="r" b="b"/>
              <a:pathLst>
                <a:path w="40841" h="40841" extrusionOk="0">
                  <a:moveTo>
                    <a:pt x="20420" y="0"/>
                  </a:moveTo>
                  <a:cubicBezTo>
                    <a:pt x="9166" y="0"/>
                    <a:pt x="0" y="9134"/>
                    <a:pt x="0" y="20420"/>
                  </a:cubicBezTo>
                  <a:cubicBezTo>
                    <a:pt x="0" y="31674"/>
                    <a:pt x="9166" y="40840"/>
                    <a:pt x="20420" y="40840"/>
                  </a:cubicBezTo>
                  <a:cubicBezTo>
                    <a:pt x="31674" y="40840"/>
                    <a:pt x="40840" y="31674"/>
                    <a:pt x="40840" y="20420"/>
                  </a:cubicBezTo>
                  <a:cubicBezTo>
                    <a:pt x="40840" y="9134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4310700" y="1940050"/>
              <a:ext cx="340100" cy="340100"/>
            </a:xfrm>
            <a:custGeom>
              <a:avLst/>
              <a:gdLst/>
              <a:ahLst/>
              <a:cxnLst/>
              <a:rect l="l" t="t" r="r" b="b"/>
              <a:pathLst>
                <a:path w="13604" h="13604" extrusionOk="0">
                  <a:moveTo>
                    <a:pt x="6818" y="1"/>
                  </a:moveTo>
                  <a:cubicBezTo>
                    <a:pt x="3067" y="1"/>
                    <a:pt x="1" y="3067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7" name="Google Shape;1077;p4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Our Community</a:t>
            </a:r>
            <a:endParaRPr dirty="0"/>
          </a:p>
        </p:txBody>
      </p:sp>
      <p:sp>
        <p:nvSpPr>
          <p:cNvPr id="1078" name="Google Shape;1078;p42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2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2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2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2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42"/>
          <p:cNvSpPr/>
          <p:nvPr/>
        </p:nvSpPr>
        <p:spPr>
          <a:xfrm rot="-5400000">
            <a:off x="4797492" y="367107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2"/>
          <p:cNvSpPr txBox="1">
            <a:spLocks noGrp="1"/>
          </p:cNvSpPr>
          <p:nvPr>
            <p:ph type="subTitle" idx="1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Join like minded people. Participate in marathons and many more social events with the Carbon Grove community people. </a:t>
            </a:r>
            <a:endParaRPr dirty="0"/>
          </a:p>
        </p:txBody>
      </p:sp>
      <p:grpSp>
        <p:nvGrpSpPr>
          <p:cNvPr id="2" name="Google Shape;1386;p54">
            <a:extLst>
              <a:ext uri="{FF2B5EF4-FFF2-40B4-BE49-F238E27FC236}">
                <a16:creationId xmlns:a16="http://schemas.microsoft.com/office/drawing/2014/main" id="{FDDEF8B7-4828-55A8-DB9B-1A5439375E66}"/>
              </a:ext>
            </a:extLst>
          </p:cNvPr>
          <p:cNvGrpSpPr/>
          <p:nvPr/>
        </p:nvGrpSpPr>
        <p:grpSpPr>
          <a:xfrm>
            <a:off x="5206165" y="2309880"/>
            <a:ext cx="606303" cy="600208"/>
            <a:chOff x="1190625" y="238125"/>
            <a:chExt cx="5272200" cy="5219200"/>
          </a:xfrm>
        </p:grpSpPr>
        <p:sp>
          <p:nvSpPr>
            <p:cNvPr id="3" name="Google Shape;1387;p54">
              <a:extLst>
                <a:ext uri="{FF2B5EF4-FFF2-40B4-BE49-F238E27FC236}">
                  <a16:creationId xmlns:a16="http://schemas.microsoft.com/office/drawing/2014/main" id="{75B3E161-4358-9E3B-8A77-D139C154BD53}"/>
                </a:ext>
              </a:extLst>
            </p:cNvPr>
            <p:cNvSpPr/>
            <p:nvPr/>
          </p:nvSpPr>
          <p:spPr>
            <a:xfrm>
              <a:off x="3232625" y="1259125"/>
              <a:ext cx="3230200" cy="2722950"/>
            </a:xfrm>
            <a:custGeom>
              <a:avLst/>
              <a:gdLst/>
              <a:ahLst/>
              <a:cxnLst/>
              <a:rect l="l" t="t" r="r" b="b"/>
              <a:pathLst>
                <a:path w="129208" h="108918" extrusionOk="0">
                  <a:moveTo>
                    <a:pt x="34055" y="0"/>
                  </a:moveTo>
                  <a:lnTo>
                    <a:pt x="20420" y="68078"/>
                  </a:lnTo>
                  <a:cubicBezTo>
                    <a:pt x="9166" y="68078"/>
                    <a:pt x="0" y="77244"/>
                    <a:pt x="0" y="88498"/>
                  </a:cubicBezTo>
                  <a:cubicBezTo>
                    <a:pt x="0" y="99752"/>
                    <a:pt x="9166" y="108918"/>
                    <a:pt x="20420" y="108918"/>
                  </a:cubicBezTo>
                  <a:lnTo>
                    <a:pt x="120270" y="108918"/>
                  </a:lnTo>
                  <a:cubicBezTo>
                    <a:pt x="126076" y="108918"/>
                    <a:pt x="129207" y="102100"/>
                    <a:pt x="125456" y="97697"/>
                  </a:cubicBezTo>
                  <a:lnTo>
                    <a:pt x="88400" y="54475"/>
                  </a:lnTo>
                  <a:lnTo>
                    <a:pt x="125456" y="11254"/>
                  </a:lnTo>
                  <a:cubicBezTo>
                    <a:pt x="129207" y="6850"/>
                    <a:pt x="126076" y="0"/>
                    <a:pt x="120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88;p54">
              <a:extLst>
                <a:ext uri="{FF2B5EF4-FFF2-40B4-BE49-F238E27FC236}">
                  <a16:creationId xmlns:a16="http://schemas.microsoft.com/office/drawing/2014/main" id="{DAD4ED88-D195-3827-D6EC-360731CD38A1}"/>
                </a:ext>
              </a:extLst>
            </p:cNvPr>
            <p:cNvSpPr/>
            <p:nvPr/>
          </p:nvSpPr>
          <p:spPr>
            <a:xfrm>
              <a:off x="2041175" y="578175"/>
              <a:ext cx="2212475" cy="2723775"/>
            </a:xfrm>
            <a:custGeom>
              <a:avLst/>
              <a:gdLst/>
              <a:ahLst/>
              <a:cxnLst/>
              <a:rect l="l" t="t" r="r" b="b"/>
              <a:pathLst>
                <a:path w="88499" h="108951" extrusionOk="0">
                  <a:moveTo>
                    <a:pt x="1" y="0"/>
                  </a:moveTo>
                  <a:lnTo>
                    <a:pt x="1" y="108951"/>
                  </a:lnTo>
                  <a:lnTo>
                    <a:pt x="68078" y="108951"/>
                  </a:lnTo>
                  <a:cubicBezTo>
                    <a:pt x="79365" y="108951"/>
                    <a:pt x="88498" y="99785"/>
                    <a:pt x="88498" y="88498"/>
                  </a:cubicBezTo>
                  <a:lnTo>
                    <a:pt x="88498" y="20453"/>
                  </a:lnTo>
                  <a:cubicBezTo>
                    <a:pt x="88498" y="9167"/>
                    <a:pt x="79365" y="0"/>
                    <a:pt x="68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89;p54">
              <a:extLst>
                <a:ext uri="{FF2B5EF4-FFF2-40B4-BE49-F238E27FC236}">
                  <a16:creationId xmlns:a16="http://schemas.microsoft.com/office/drawing/2014/main" id="{673233FE-9B30-F2A0-C370-03FD59F44993}"/>
                </a:ext>
              </a:extLst>
            </p:cNvPr>
            <p:cNvSpPr/>
            <p:nvPr/>
          </p:nvSpPr>
          <p:spPr>
            <a:xfrm>
              <a:off x="1190625" y="238125"/>
              <a:ext cx="1021025" cy="5219200"/>
            </a:xfrm>
            <a:custGeom>
              <a:avLst/>
              <a:gdLst/>
              <a:ahLst/>
              <a:cxnLst/>
              <a:rect l="l" t="t" r="r" b="b"/>
              <a:pathLst>
                <a:path w="40841" h="208768" extrusionOk="0">
                  <a:moveTo>
                    <a:pt x="20420" y="0"/>
                  </a:moveTo>
                  <a:cubicBezTo>
                    <a:pt x="9166" y="0"/>
                    <a:pt x="0" y="9166"/>
                    <a:pt x="0" y="20420"/>
                  </a:cubicBezTo>
                  <a:lnTo>
                    <a:pt x="0" y="188347"/>
                  </a:lnTo>
                  <a:cubicBezTo>
                    <a:pt x="0" y="199601"/>
                    <a:pt x="9166" y="208767"/>
                    <a:pt x="20420" y="208767"/>
                  </a:cubicBezTo>
                  <a:cubicBezTo>
                    <a:pt x="31674" y="208767"/>
                    <a:pt x="40840" y="199601"/>
                    <a:pt x="40840" y="188347"/>
                  </a:cubicBezTo>
                  <a:lnTo>
                    <a:pt x="40840" y="20420"/>
                  </a:lnTo>
                  <a:cubicBezTo>
                    <a:pt x="40840" y="9166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90;p54">
              <a:extLst>
                <a:ext uri="{FF2B5EF4-FFF2-40B4-BE49-F238E27FC236}">
                  <a16:creationId xmlns:a16="http://schemas.microsoft.com/office/drawing/2014/main" id="{235D2397-2217-5B0A-7A46-98D27755895B}"/>
                </a:ext>
              </a:extLst>
            </p:cNvPr>
            <p:cNvSpPr/>
            <p:nvPr/>
          </p:nvSpPr>
          <p:spPr>
            <a:xfrm>
              <a:off x="1701125" y="238125"/>
              <a:ext cx="510525" cy="5219200"/>
            </a:xfrm>
            <a:custGeom>
              <a:avLst/>
              <a:gdLst/>
              <a:ahLst/>
              <a:cxnLst/>
              <a:rect l="l" t="t" r="r" b="b"/>
              <a:pathLst>
                <a:path w="20421" h="208768" extrusionOk="0">
                  <a:moveTo>
                    <a:pt x="0" y="0"/>
                  </a:moveTo>
                  <a:lnTo>
                    <a:pt x="0" y="208767"/>
                  </a:lnTo>
                  <a:cubicBezTo>
                    <a:pt x="11254" y="208767"/>
                    <a:pt x="20420" y="199601"/>
                    <a:pt x="20420" y="188347"/>
                  </a:cubicBezTo>
                  <a:lnTo>
                    <a:pt x="20420" y="20420"/>
                  </a:lnTo>
                  <a:cubicBezTo>
                    <a:pt x="20420" y="9166"/>
                    <a:pt x="11254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9"/>
          <p:cNvSpPr txBox="1">
            <a:spLocks noGrp="1"/>
          </p:cNvSpPr>
          <p:nvPr>
            <p:ph type="subTitle" idx="3"/>
          </p:nvPr>
        </p:nvSpPr>
        <p:spPr>
          <a:xfrm>
            <a:off x="1057697" y="3331100"/>
            <a:ext cx="1899000" cy="804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Earn points and get yourself rewards from our store.</a:t>
            </a:r>
            <a:endParaRPr dirty="0"/>
          </a:p>
        </p:txBody>
      </p:sp>
      <p:sp>
        <p:nvSpPr>
          <p:cNvPr id="1018" name="Google Shape;1018;p39"/>
          <p:cNvSpPr txBox="1">
            <a:spLocks noGrp="1"/>
          </p:cNvSpPr>
          <p:nvPr>
            <p:ph type="subTitle" idx="2"/>
          </p:nvPr>
        </p:nvSpPr>
        <p:spPr>
          <a:xfrm>
            <a:off x="3622500" y="3331100"/>
            <a:ext cx="1899000" cy="804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Share your progress and inspire other people </a:t>
            </a:r>
            <a:endParaRPr dirty="0"/>
          </a:p>
        </p:txBody>
      </p:sp>
      <p:sp>
        <p:nvSpPr>
          <p:cNvPr id="1019" name="Google Shape;1019;p39"/>
          <p:cNvSpPr txBox="1">
            <a:spLocks noGrp="1"/>
          </p:cNvSpPr>
          <p:nvPr>
            <p:ph type="subTitle" idx="1"/>
          </p:nvPr>
        </p:nvSpPr>
        <p:spPr>
          <a:xfrm>
            <a:off x="6187303" y="3442612"/>
            <a:ext cx="1899000" cy="804600"/>
          </a:xfrm>
          <a:prstGeom prst="rect">
            <a:avLst/>
          </a:prstGeom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 your limitless creativity to create unique gardens</a:t>
            </a:r>
            <a:endParaRPr dirty="0"/>
          </a:p>
        </p:txBody>
      </p:sp>
      <p:sp>
        <p:nvSpPr>
          <p:cNvPr id="1020" name="Google Shape;1020;p39"/>
          <p:cNvSpPr txBox="1">
            <a:spLocks noGrp="1"/>
          </p:cNvSpPr>
          <p:nvPr>
            <p:ph type="subTitle" idx="4"/>
          </p:nvPr>
        </p:nvSpPr>
        <p:spPr>
          <a:xfrm>
            <a:off x="1057697" y="294980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Rewards</a:t>
            </a:r>
            <a:endParaRPr dirty="0"/>
          </a:p>
        </p:txBody>
      </p:sp>
      <p:sp>
        <p:nvSpPr>
          <p:cNvPr id="1021" name="Google Shape;1021;p39"/>
          <p:cNvSpPr txBox="1">
            <a:spLocks noGrp="1"/>
          </p:cNvSpPr>
          <p:nvPr>
            <p:ph type="subTitle" idx="5"/>
          </p:nvPr>
        </p:nvSpPr>
        <p:spPr>
          <a:xfrm>
            <a:off x="3622500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Share</a:t>
            </a:r>
            <a:endParaRPr dirty="0"/>
          </a:p>
        </p:txBody>
      </p:sp>
      <p:sp>
        <p:nvSpPr>
          <p:cNvPr id="1022" name="Google Shape;1022;p39"/>
          <p:cNvSpPr txBox="1">
            <a:spLocks noGrp="1"/>
          </p:cNvSpPr>
          <p:nvPr>
            <p:ph type="subTitle" idx="6"/>
          </p:nvPr>
        </p:nvSpPr>
        <p:spPr>
          <a:xfrm>
            <a:off x="6187303" y="2949850"/>
            <a:ext cx="18990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Virtual Garden</a:t>
            </a:r>
            <a:endParaRPr dirty="0"/>
          </a:p>
        </p:txBody>
      </p:sp>
      <p:sp>
        <p:nvSpPr>
          <p:cNvPr id="1023" name="Google Shape;1023;p39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24" name="Google Shape;1024;p39"/>
          <p:cNvGrpSpPr/>
          <p:nvPr/>
        </p:nvGrpSpPr>
        <p:grpSpPr>
          <a:xfrm>
            <a:off x="1533069" y="1830104"/>
            <a:ext cx="948255" cy="948787"/>
            <a:chOff x="1192250" y="238125"/>
            <a:chExt cx="5215925" cy="5218850"/>
          </a:xfrm>
        </p:grpSpPr>
        <p:sp>
          <p:nvSpPr>
            <p:cNvPr id="1025" name="Google Shape;1025;p39"/>
            <p:cNvSpPr/>
            <p:nvPr/>
          </p:nvSpPr>
          <p:spPr>
            <a:xfrm>
              <a:off x="3146575" y="1031600"/>
              <a:ext cx="3261600" cy="2384750"/>
            </a:xfrm>
            <a:custGeom>
              <a:avLst/>
              <a:gdLst/>
              <a:ahLst/>
              <a:cxnLst/>
              <a:rect l="l" t="t" r="r" b="b"/>
              <a:pathLst>
                <a:path w="130464" h="95390" extrusionOk="0">
                  <a:moveTo>
                    <a:pt x="96441" y="0"/>
                  </a:moveTo>
                  <a:cubicBezTo>
                    <a:pt x="88286" y="0"/>
                    <a:pt x="80392" y="2936"/>
                    <a:pt x="74195" y="8286"/>
                  </a:cubicBezTo>
                  <a:lnTo>
                    <a:pt x="15087" y="59401"/>
                  </a:lnTo>
                  <a:cubicBezTo>
                    <a:pt x="1" y="72402"/>
                    <a:pt x="10919" y="95389"/>
                    <a:pt x="28111" y="95389"/>
                  </a:cubicBezTo>
                  <a:cubicBezTo>
                    <a:pt x="30545" y="95389"/>
                    <a:pt x="33106" y="94928"/>
                    <a:pt x="35736" y="93913"/>
                  </a:cubicBezTo>
                  <a:lnTo>
                    <a:pt x="108674" y="65762"/>
                  </a:lnTo>
                  <a:cubicBezTo>
                    <a:pt x="121722" y="60738"/>
                    <a:pt x="130464" y="47984"/>
                    <a:pt x="130464" y="34023"/>
                  </a:cubicBezTo>
                  <a:cubicBezTo>
                    <a:pt x="130464" y="15266"/>
                    <a:pt x="115198" y="0"/>
                    <a:pt x="96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1192250" y="3072775"/>
              <a:ext cx="3260700" cy="2384200"/>
            </a:xfrm>
            <a:custGeom>
              <a:avLst/>
              <a:gdLst/>
              <a:ahLst/>
              <a:cxnLst/>
              <a:rect l="l" t="t" r="r" b="b"/>
              <a:pathLst>
                <a:path w="130428" h="95368" extrusionOk="0">
                  <a:moveTo>
                    <a:pt x="34023" y="1"/>
                  </a:moveTo>
                  <a:cubicBezTo>
                    <a:pt x="15266" y="1"/>
                    <a:pt x="0" y="15267"/>
                    <a:pt x="0" y="34023"/>
                  </a:cubicBezTo>
                  <a:cubicBezTo>
                    <a:pt x="0" y="47984"/>
                    <a:pt x="8742" y="60739"/>
                    <a:pt x="21790" y="65762"/>
                  </a:cubicBezTo>
                  <a:lnTo>
                    <a:pt x="94728" y="93881"/>
                  </a:lnTo>
                  <a:cubicBezTo>
                    <a:pt x="97375" y="94904"/>
                    <a:pt x="99950" y="95368"/>
                    <a:pt x="102395" y="95368"/>
                  </a:cubicBezTo>
                  <a:cubicBezTo>
                    <a:pt x="119598" y="95368"/>
                    <a:pt x="130428" y="72396"/>
                    <a:pt x="115377" y="59401"/>
                  </a:cubicBezTo>
                  <a:lnTo>
                    <a:pt x="56237" y="8286"/>
                  </a:lnTo>
                  <a:cubicBezTo>
                    <a:pt x="50072" y="2936"/>
                    <a:pt x="42178" y="1"/>
                    <a:pt x="3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1872375" y="3752900"/>
              <a:ext cx="340075" cy="340900"/>
            </a:xfrm>
            <a:custGeom>
              <a:avLst/>
              <a:gdLst/>
              <a:ahLst/>
              <a:cxnLst/>
              <a:rect l="l" t="t" r="r" b="b"/>
              <a:pathLst>
                <a:path w="13603" h="13636" extrusionOk="0">
                  <a:moveTo>
                    <a:pt x="6818" y="1"/>
                  </a:moveTo>
                  <a:cubicBezTo>
                    <a:pt x="3066" y="1"/>
                    <a:pt x="0" y="3067"/>
                    <a:pt x="0" y="6818"/>
                  </a:cubicBezTo>
                  <a:cubicBezTo>
                    <a:pt x="0" y="10569"/>
                    <a:pt x="3066" y="13636"/>
                    <a:pt x="6818" y="13636"/>
                  </a:cubicBezTo>
                  <a:cubicBezTo>
                    <a:pt x="10569" y="13636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5387975" y="1712525"/>
              <a:ext cx="340075" cy="340100"/>
            </a:xfrm>
            <a:custGeom>
              <a:avLst/>
              <a:gdLst/>
              <a:ahLst/>
              <a:cxnLst/>
              <a:rect l="l" t="t" r="r" b="b"/>
              <a:pathLst>
                <a:path w="13603" h="13604" extrusionOk="0">
                  <a:moveTo>
                    <a:pt x="6785" y="1"/>
                  </a:moveTo>
                  <a:cubicBezTo>
                    <a:pt x="3034" y="1"/>
                    <a:pt x="0" y="3034"/>
                    <a:pt x="0" y="6786"/>
                  </a:cubicBezTo>
                  <a:cubicBezTo>
                    <a:pt x="0" y="10537"/>
                    <a:pt x="3034" y="13603"/>
                    <a:pt x="6785" y="13603"/>
                  </a:cubicBezTo>
                  <a:cubicBezTo>
                    <a:pt x="10537" y="13603"/>
                    <a:pt x="13603" y="10537"/>
                    <a:pt x="13603" y="6786"/>
                  </a:cubicBezTo>
                  <a:cubicBezTo>
                    <a:pt x="13603" y="3034"/>
                    <a:pt x="10537" y="1"/>
                    <a:pt x="6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2212425" y="238125"/>
              <a:ext cx="1701150" cy="1701150"/>
            </a:xfrm>
            <a:custGeom>
              <a:avLst/>
              <a:gdLst/>
              <a:ahLst/>
              <a:cxnLst/>
              <a:rect l="l" t="t" r="r" b="b"/>
              <a:pathLst>
                <a:path w="68046" h="68046" extrusionOk="0">
                  <a:moveTo>
                    <a:pt x="34023" y="0"/>
                  </a:moveTo>
                  <a:cubicBezTo>
                    <a:pt x="15267" y="0"/>
                    <a:pt x="1" y="15266"/>
                    <a:pt x="1" y="34023"/>
                  </a:cubicBezTo>
                  <a:cubicBezTo>
                    <a:pt x="1" y="52779"/>
                    <a:pt x="15267" y="68045"/>
                    <a:pt x="34023" y="68045"/>
                  </a:cubicBezTo>
                  <a:cubicBezTo>
                    <a:pt x="52780" y="68045"/>
                    <a:pt x="68046" y="52779"/>
                    <a:pt x="68046" y="34023"/>
                  </a:cubicBezTo>
                  <a:cubicBezTo>
                    <a:pt x="68046" y="15266"/>
                    <a:pt x="52780" y="0"/>
                    <a:pt x="340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3063000" y="238125"/>
              <a:ext cx="850575" cy="1701150"/>
            </a:xfrm>
            <a:custGeom>
              <a:avLst/>
              <a:gdLst/>
              <a:ahLst/>
              <a:cxnLst/>
              <a:rect l="l" t="t" r="r" b="b"/>
              <a:pathLst>
                <a:path w="34023" h="68046" extrusionOk="0">
                  <a:moveTo>
                    <a:pt x="0" y="0"/>
                  </a:moveTo>
                  <a:lnTo>
                    <a:pt x="0" y="68045"/>
                  </a:lnTo>
                  <a:cubicBezTo>
                    <a:pt x="18757" y="68045"/>
                    <a:pt x="34023" y="52779"/>
                    <a:pt x="34023" y="34023"/>
                  </a:cubicBezTo>
                  <a:cubicBezTo>
                    <a:pt x="34023" y="15266"/>
                    <a:pt x="18757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39"/>
          <p:cNvGrpSpPr/>
          <p:nvPr/>
        </p:nvGrpSpPr>
        <p:grpSpPr>
          <a:xfrm>
            <a:off x="4065839" y="1933312"/>
            <a:ext cx="1012323" cy="742370"/>
            <a:chOff x="1188975" y="934225"/>
            <a:chExt cx="5220850" cy="3826650"/>
          </a:xfrm>
        </p:grpSpPr>
        <p:sp>
          <p:nvSpPr>
            <p:cNvPr id="1032" name="Google Shape;1032;p39"/>
            <p:cNvSpPr/>
            <p:nvPr/>
          </p:nvSpPr>
          <p:spPr>
            <a:xfrm>
              <a:off x="1188975" y="934550"/>
              <a:ext cx="5220850" cy="3826325"/>
            </a:xfrm>
            <a:custGeom>
              <a:avLst/>
              <a:gdLst/>
              <a:ahLst/>
              <a:cxnLst/>
              <a:rect l="l" t="t" r="r" b="b"/>
              <a:pathLst>
                <a:path w="208834" h="153053" extrusionOk="0">
                  <a:moveTo>
                    <a:pt x="104450" y="0"/>
                  </a:moveTo>
                  <a:cubicBezTo>
                    <a:pt x="102134" y="0"/>
                    <a:pt x="99785" y="98"/>
                    <a:pt x="97469" y="229"/>
                  </a:cubicBezTo>
                  <a:cubicBezTo>
                    <a:pt x="94566" y="359"/>
                    <a:pt x="91630" y="685"/>
                    <a:pt x="88662" y="1109"/>
                  </a:cubicBezTo>
                  <a:cubicBezTo>
                    <a:pt x="68763" y="3980"/>
                    <a:pt x="50431" y="12853"/>
                    <a:pt x="35687" y="25737"/>
                  </a:cubicBezTo>
                  <a:cubicBezTo>
                    <a:pt x="32164" y="28771"/>
                    <a:pt x="28869" y="32066"/>
                    <a:pt x="25803" y="35523"/>
                  </a:cubicBezTo>
                  <a:cubicBezTo>
                    <a:pt x="15593" y="47136"/>
                    <a:pt x="7895" y="60967"/>
                    <a:pt x="3817" y="76135"/>
                  </a:cubicBezTo>
                  <a:cubicBezTo>
                    <a:pt x="1893" y="83148"/>
                    <a:pt x="751" y="90227"/>
                    <a:pt x="262" y="97371"/>
                  </a:cubicBezTo>
                  <a:cubicBezTo>
                    <a:pt x="1" y="102035"/>
                    <a:pt x="1" y="106667"/>
                    <a:pt x="262" y="111299"/>
                  </a:cubicBezTo>
                  <a:cubicBezTo>
                    <a:pt x="1142" y="124380"/>
                    <a:pt x="4437" y="137232"/>
                    <a:pt x="10113" y="149106"/>
                  </a:cubicBezTo>
                  <a:cubicBezTo>
                    <a:pt x="11287" y="151520"/>
                    <a:pt x="13668" y="153053"/>
                    <a:pt x="16376" y="153053"/>
                  </a:cubicBezTo>
                  <a:lnTo>
                    <a:pt x="192491" y="153053"/>
                  </a:lnTo>
                  <a:cubicBezTo>
                    <a:pt x="195198" y="153053"/>
                    <a:pt x="197612" y="151520"/>
                    <a:pt x="198754" y="149106"/>
                  </a:cubicBezTo>
                  <a:cubicBezTo>
                    <a:pt x="204364" y="137395"/>
                    <a:pt x="207724" y="124445"/>
                    <a:pt x="208540" y="111299"/>
                  </a:cubicBezTo>
                  <a:cubicBezTo>
                    <a:pt x="208735" y="108983"/>
                    <a:pt x="208833" y="106667"/>
                    <a:pt x="208833" y="104351"/>
                  </a:cubicBezTo>
                  <a:cubicBezTo>
                    <a:pt x="208833" y="102068"/>
                    <a:pt x="208735" y="99785"/>
                    <a:pt x="208605" y="97566"/>
                  </a:cubicBezTo>
                  <a:lnTo>
                    <a:pt x="208605" y="97371"/>
                  </a:lnTo>
                  <a:cubicBezTo>
                    <a:pt x="207072" y="74472"/>
                    <a:pt x="198069" y="52812"/>
                    <a:pt x="182998" y="35621"/>
                  </a:cubicBezTo>
                  <a:cubicBezTo>
                    <a:pt x="179965" y="32164"/>
                    <a:pt x="176670" y="28869"/>
                    <a:pt x="173147" y="25803"/>
                  </a:cubicBezTo>
                  <a:cubicBezTo>
                    <a:pt x="173017" y="25640"/>
                    <a:pt x="172821" y="25476"/>
                    <a:pt x="172658" y="25313"/>
                  </a:cubicBezTo>
                  <a:cubicBezTo>
                    <a:pt x="155434" y="10439"/>
                    <a:pt x="133905" y="1762"/>
                    <a:pt x="111398" y="261"/>
                  </a:cubicBezTo>
                  <a:cubicBezTo>
                    <a:pt x="109082" y="98"/>
                    <a:pt x="106766" y="0"/>
                    <a:pt x="104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3800200" y="934550"/>
              <a:ext cx="2609625" cy="3826325"/>
            </a:xfrm>
            <a:custGeom>
              <a:avLst/>
              <a:gdLst/>
              <a:ahLst/>
              <a:cxnLst/>
              <a:rect l="l" t="t" r="r" b="b"/>
              <a:pathLst>
                <a:path w="104385" h="153053" extrusionOk="0">
                  <a:moveTo>
                    <a:pt x="1" y="0"/>
                  </a:moveTo>
                  <a:lnTo>
                    <a:pt x="1" y="153053"/>
                  </a:lnTo>
                  <a:lnTo>
                    <a:pt x="88042" y="153053"/>
                  </a:lnTo>
                  <a:cubicBezTo>
                    <a:pt x="90749" y="153053"/>
                    <a:pt x="93163" y="151520"/>
                    <a:pt x="94305" y="149106"/>
                  </a:cubicBezTo>
                  <a:cubicBezTo>
                    <a:pt x="99915" y="137395"/>
                    <a:pt x="103275" y="124445"/>
                    <a:pt x="104091" y="111299"/>
                  </a:cubicBezTo>
                  <a:cubicBezTo>
                    <a:pt x="104286" y="108983"/>
                    <a:pt x="104384" y="106667"/>
                    <a:pt x="104384" y="104351"/>
                  </a:cubicBezTo>
                  <a:cubicBezTo>
                    <a:pt x="104384" y="102068"/>
                    <a:pt x="104286" y="99785"/>
                    <a:pt x="104156" y="97566"/>
                  </a:cubicBezTo>
                  <a:lnTo>
                    <a:pt x="104156" y="97371"/>
                  </a:lnTo>
                  <a:cubicBezTo>
                    <a:pt x="102623" y="74472"/>
                    <a:pt x="93620" y="52812"/>
                    <a:pt x="78549" y="35621"/>
                  </a:cubicBezTo>
                  <a:cubicBezTo>
                    <a:pt x="75516" y="32164"/>
                    <a:pt x="72221" y="28869"/>
                    <a:pt x="68698" y="25803"/>
                  </a:cubicBezTo>
                  <a:cubicBezTo>
                    <a:pt x="68568" y="25640"/>
                    <a:pt x="68372" y="25476"/>
                    <a:pt x="68209" y="25346"/>
                  </a:cubicBezTo>
                  <a:cubicBezTo>
                    <a:pt x="50985" y="10439"/>
                    <a:pt x="29456" y="1762"/>
                    <a:pt x="6949" y="261"/>
                  </a:cubicBez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3625675" y="934225"/>
              <a:ext cx="348250" cy="695150"/>
            </a:xfrm>
            <a:custGeom>
              <a:avLst/>
              <a:gdLst/>
              <a:ahLst/>
              <a:cxnLst/>
              <a:rect l="l" t="t" r="r" b="b"/>
              <a:pathLst>
                <a:path w="13930" h="27806" extrusionOk="0">
                  <a:moveTo>
                    <a:pt x="6836" y="1"/>
                  </a:moveTo>
                  <a:cubicBezTo>
                    <a:pt x="4571" y="1"/>
                    <a:pt x="2294" y="82"/>
                    <a:pt x="1" y="242"/>
                  </a:cubicBezTo>
                  <a:lnTo>
                    <a:pt x="1" y="20857"/>
                  </a:lnTo>
                  <a:cubicBezTo>
                    <a:pt x="1" y="24707"/>
                    <a:pt x="3132" y="27805"/>
                    <a:pt x="6982" y="27805"/>
                  </a:cubicBezTo>
                  <a:cubicBezTo>
                    <a:pt x="10831" y="27805"/>
                    <a:pt x="13930" y="24707"/>
                    <a:pt x="13930" y="20857"/>
                  </a:cubicBezTo>
                  <a:lnTo>
                    <a:pt x="13930" y="274"/>
                  </a:lnTo>
                  <a:cubicBezTo>
                    <a:pt x="11575" y="91"/>
                    <a:pt x="9212" y="1"/>
                    <a:pt x="6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1834050" y="1577975"/>
              <a:ext cx="680950" cy="663225"/>
            </a:xfrm>
            <a:custGeom>
              <a:avLst/>
              <a:gdLst/>
              <a:ahLst/>
              <a:cxnLst/>
              <a:rect l="l" t="t" r="r" b="b"/>
              <a:pathLst>
                <a:path w="27238" h="26529" extrusionOk="0">
                  <a:moveTo>
                    <a:pt x="9884" y="0"/>
                  </a:moveTo>
                  <a:cubicBezTo>
                    <a:pt x="6361" y="3034"/>
                    <a:pt x="3066" y="6329"/>
                    <a:pt x="0" y="9786"/>
                  </a:cubicBezTo>
                  <a:lnTo>
                    <a:pt x="14712" y="24498"/>
                  </a:lnTo>
                  <a:cubicBezTo>
                    <a:pt x="16049" y="25852"/>
                    <a:pt x="17819" y="26529"/>
                    <a:pt x="19596" y="26529"/>
                  </a:cubicBezTo>
                  <a:cubicBezTo>
                    <a:pt x="21374" y="26529"/>
                    <a:pt x="23160" y="25852"/>
                    <a:pt x="24530" y="24498"/>
                  </a:cubicBezTo>
                  <a:cubicBezTo>
                    <a:pt x="27238" y="21758"/>
                    <a:pt x="27238" y="17354"/>
                    <a:pt x="24530" y="14679"/>
                  </a:cubicBezTo>
                  <a:lnTo>
                    <a:pt x="9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1195500" y="3368800"/>
              <a:ext cx="740500" cy="348250"/>
            </a:xfrm>
            <a:custGeom>
              <a:avLst/>
              <a:gdLst/>
              <a:ahLst/>
              <a:cxnLst/>
              <a:rect l="l" t="t" r="r" b="b"/>
              <a:pathLst>
                <a:path w="29620" h="13930" extrusionOk="0">
                  <a:moveTo>
                    <a:pt x="1" y="1"/>
                  </a:moveTo>
                  <a:lnTo>
                    <a:pt x="1" y="13929"/>
                  </a:lnTo>
                  <a:lnTo>
                    <a:pt x="22672" y="13929"/>
                  </a:lnTo>
                  <a:cubicBezTo>
                    <a:pt x="26521" y="13929"/>
                    <a:pt x="29620" y="10830"/>
                    <a:pt x="29620" y="6981"/>
                  </a:cubicBezTo>
                  <a:cubicBezTo>
                    <a:pt x="29620" y="3132"/>
                    <a:pt x="26521" y="1"/>
                    <a:pt x="22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5714175" y="3368800"/>
              <a:ext cx="689925" cy="348250"/>
            </a:xfrm>
            <a:custGeom>
              <a:avLst/>
              <a:gdLst/>
              <a:ahLst/>
              <a:cxnLst/>
              <a:rect l="l" t="t" r="r" b="b"/>
              <a:pathLst>
                <a:path w="27597" h="13930" extrusionOk="0">
                  <a:moveTo>
                    <a:pt x="6948" y="1"/>
                  </a:moveTo>
                  <a:cubicBezTo>
                    <a:pt x="3099" y="1"/>
                    <a:pt x="0" y="3132"/>
                    <a:pt x="0" y="6981"/>
                  </a:cubicBezTo>
                  <a:cubicBezTo>
                    <a:pt x="0" y="10830"/>
                    <a:pt x="3099" y="13929"/>
                    <a:pt x="6948" y="13929"/>
                  </a:cubicBezTo>
                  <a:lnTo>
                    <a:pt x="27532" y="13929"/>
                  </a:lnTo>
                  <a:lnTo>
                    <a:pt x="275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5085425" y="1579600"/>
              <a:ext cx="678525" cy="661600"/>
            </a:xfrm>
            <a:custGeom>
              <a:avLst/>
              <a:gdLst/>
              <a:ahLst/>
              <a:cxnLst/>
              <a:rect l="l" t="t" r="r" b="b"/>
              <a:pathLst>
                <a:path w="27141" h="26464" extrusionOk="0">
                  <a:moveTo>
                    <a:pt x="17289" y="1"/>
                  </a:moveTo>
                  <a:lnTo>
                    <a:pt x="2675" y="14614"/>
                  </a:lnTo>
                  <a:cubicBezTo>
                    <a:pt x="0" y="17289"/>
                    <a:pt x="0" y="21693"/>
                    <a:pt x="2675" y="24433"/>
                  </a:cubicBezTo>
                  <a:cubicBezTo>
                    <a:pt x="4045" y="25787"/>
                    <a:pt x="5831" y="26464"/>
                    <a:pt x="7613" y="26464"/>
                  </a:cubicBezTo>
                  <a:cubicBezTo>
                    <a:pt x="9395" y="26464"/>
                    <a:pt x="11173" y="25787"/>
                    <a:pt x="12527" y="24433"/>
                  </a:cubicBezTo>
                  <a:lnTo>
                    <a:pt x="27140" y="9819"/>
                  </a:lnTo>
                  <a:cubicBezTo>
                    <a:pt x="24107" y="6362"/>
                    <a:pt x="20812" y="3067"/>
                    <a:pt x="17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2233625" y="1977575"/>
              <a:ext cx="2673225" cy="2087700"/>
            </a:xfrm>
            <a:custGeom>
              <a:avLst/>
              <a:gdLst/>
              <a:ahLst/>
              <a:cxnLst/>
              <a:rect l="l" t="t" r="r" b="b"/>
              <a:pathLst>
                <a:path w="106929" h="83508" extrusionOk="0">
                  <a:moveTo>
                    <a:pt x="62664" y="0"/>
                  </a:moveTo>
                  <a:cubicBezTo>
                    <a:pt x="28119" y="0"/>
                    <a:pt x="1" y="28086"/>
                    <a:pt x="1" y="62630"/>
                  </a:cubicBezTo>
                  <a:cubicBezTo>
                    <a:pt x="1" y="67915"/>
                    <a:pt x="686" y="73199"/>
                    <a:pt x="1991" y="78288"/>
                  </a:cubicBezTo>
                  <a:cubicBezTo>
                    <a:pt x="2787" y="81418"/>
                    <a:pt x="5616" y="83508"/>
                    <a:pt x="8710" y="83508"/>
                  </a:cubicBezTo>
                  <a:cubicBezTo>
                    <a:pt x="9292" y="83508"/>
                    <a:pt x="9883" y="83434"/>
                    <a:pt x="10472" y="83279"/>
                  </a:cubicBezTo>
                  <a:cubicBezTo>
                    <a:pt x="14190" y="82333"/>
                    <a:pt x="16441" y="78516"/>
                    <a:pt x="15463" y="74798"/>
                  </a:cubicBezTo>
                  <a:cubicBezTo>
                    <a:pt x="14451" y="70851"/>
                    <a:pt x="13929" y="66773"/>
                    <a:pt x="13929" y="62630"/>
                  </a:cubicBezTo>
                  <a:cubicBezTo>
                    <a:pt x="13929" y="35752"/>
                    <a:pt x="35785" y="13896"/>
                    <a:pt x="62664" y="13896"/>
                  </a:cubicBezTo>
                  <a:cubicBezTo>
                    <a:pt x="76070" y="13896"/>
                    <a:pt x="88270" y="19376"/>
                    <a:pt x="97078" y="28184"/>
                  </a:cubicBezTo>
                  <a:lnTo>
                    <a:pt x="106733" y="18561"/>
                  </a:lnTo>
                  <a:lnTo>
                    <a:pt x="106929" y="18365"/>
                  </a:lnTo>
                  <a:cubicBezTo>
                    <a:pt x="95577" y="7013"/>
                    <a:pt x="79919" y="0"/>
                    <a:pt x="62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800200" y="1977575"/>
              <a:ext cx="1106650" cy="704600"/>
            </a:xfrm>
            <a:custGeom>
              <a:avLst/>
              <a:gdLst/>
              <a:ahLst/>
              <a:cxnLst/>
              <a:rect l="l" t="t" r="r" b="b"/>
              <a:pathLst>
                <a:path w="44266" h="28184" extrusionOk="0">
                  <a:moveTo>
                    <a:pt x="1" y="0"/>
                  </a:moveTo>
                  <a:lnTo>
                    <a:pt x="1" y="13896"/>
                  </a:lnTo>
                  <a:cubicBezTo>
                    <a:pt x="13407" y="13896"/>
                    <a:pt x="25607" y="19376"/>
                    <a:pt x="34415" y="28184"/>
                  </a:cubicBezTo>
                  <a:lnTo>
                    <a:pt x="44266" y="18365"/>
                  </a:lnTo>
                  <a:cubicBezTo>
                    <a:pt x="32914" y="7013"/>
                    <a:pt x="1725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4660550" y="2436700"/>
              <a:ext cx="705425" cy="1628400"/>
            </a:xfrm>
            <a:custGeom>
              <a:avLst/>
              <a:gdLst/>
              <a:ahLst/>
              <a:cxnLst/>
              <a:rect l="l" t="t" r="r" b="b"/>
              <a:pathLst>
                <a:path w="28217" h="65136" extrusionOk="0">
                  <a:moveTo>
                    <a:pt x="9852" y="0"/>
                  </a:moveTo>
                  <a:lnTo>
                    <a:pt x="1" y="9819"/>
                  </a:lnTo>
                  <a:cubicBezTo>
                    <a:pt x="8841" y="18659"/>
                    <a:pt x="14288" y="30826"/>
                    <a:pt x="14288" y="44265"/>
                  </a:cubicBezTo>
                  <a:cubicBezTo>
                    <a:pt x="14288" y="48408"/>
                    <a:pt x="13766" y="52486"/>
                    <a:pt x="12755" y="56433"/>
                  </a:cubicBezTo>
                  <a:cubicBezTo>
                    <a:pt x="11809" y="60151"/>
                    <a:pt x="14027" y="63968"/>
                    <a:pt x="17778" y="64914"/>
                  </a:cubicBezTo>
                  <a:cubicBezTo>
                    <a:pt x="18347" y="65064"/>
                    <a:pt x="18924" y="65136"/>
                    <a:pt x="19495" y="65136"/>
                  </a:cubicBezTo>
                  <a:cubicBezTo>
                    <a:pt x="22525" y="65136"/>
                    <a:pt x="25403" y="63107"/>
                    <a:pt x="26227" y="59923"/>
                  </a:cubicBezTo>
                  <a:cubicBezTo>
                    <a:pt x="27532" y="54834"/>
                    <a:pt x="28217" y="49550"/>
                    <a:pt x="28217" y="44265"/>
                  </a:cubicBezTo>
                  <a:cubicBezTo>
                    <a:pt x="28217" y="26977"/>
                    <a:pt x="21203" y="11319"/>
                    <a:pt x="9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3800200" y="934550"/>
              <a:ext cx="173725" cy="694825"/>
            </a:xfrm>
            <a:custGeom>
              <a:avLst/>
              <a:gdLst/>
              <a:ahLst/>
              <a:cxnLst/>
              <a:rect l="l" t="t" r="r" b="b"/>
              <a:pathLst>
                <a:path w="6949" h="27793" extrusionOk="0">
                  <a:moveTo>
                    <a:pt x="1" y="0"/>
                  </a:moveTo>
                  <a:lnTo>
                    <a:pt x="1" y="27792"/>
                  </a:lnTo>
                  <a:cubicBezTo>
                    <a:pt x="3850" y="27792"/>
                    <a:pt x="6949" y="24694"/>
                    <a:pt x="6949" y="20844"/>
                  </a:cubicBezTo>
                  <a:lnTo>
                    <a:pt x="6949" y="261"/>
                  </a:lnTo>
                  <a:cubicBezTo>
                    <a:pt x="4633" y="98"/>
                    <a:pt x="231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278275" y="3021400"/>
              <a:ext cx="1043875" cy="1043875"/>
            </a:xfrm>
            <a:custGeom>
              <a:avLst/>
              <a:gdLst/>
              <a:ahLst/>
              <a:cxnLst/>
              <a:rect l="l" t="t" r="r" b="b"/>
              <a:pathLst>
                <a:path w="41755" h="41755" extrusionOk="0">
                  <a:moveTo>
                    <a:pt x="20878" y="1"/>
                  </a:moveTo>
                  <a:cubicBezTo>
                    <a:pt x="9363" y="1"/>
                    <a:pt x="1" y="9362"/>
                    <a:pt x="1" y="20877"/>
                  </a:cubicBezTo>
                  <a:cubicBezTo>
                    <a:pt x="1" y="32392"/>
                    <a:pt x="9363" y="41754"/>
                    <a:pt x="20878" y="41754"/>
                  </a:cubicBezTo>
                  <a:cubicBezTo>
                    <a:pt x="32392" y="41754"/>
                    <a:pt x="41754" y="32392"/>
                    <a:pt x="41754" y="20877"/>
                  </a:cubicBezTo>
                  <a:cubicBezTo>
                    <a:pt x="41754" y="9362"/>
                    <a:pt x="32392" y="1"/>
                    <a:pt x="20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854850" y="2377975"/>
              <a:ext cx="1127025" cy="1093000"/>
            </a:xfrm>
            <a:custGeom>
              <a:avLst/>
              <a:gdLst/>
              <a:ahLst/>
              <a:cxnLst/>
              <a:rect l="l" t="t" r="r" b="b"/>
              <a:pathLst>
                <a:path w="45081" h="43720" extrusionOk="0">
                  <a:moveTo>
                    <a:pt x="37435" y="1"/>
                  </a:moveTo>
                  <a:cubicBezTo>
                    <a:pt x="35654" y="1"/>
                    <a:pt x="33876" y="686"/>
                    <a:pt x="32522" y="2056"/>
                  </a:cubicBezTo>
                  <a:lnTo>
                    <a:pt x="2740" y="31838"/>
                  </a:lnTo>
                  <a:cubicBezTo>
                    <a:pt x="0" y="34578"/>
                    <a:pt x="0" y="38981"/>
                    <a:pt x="2740" y="41689"/>
                  </a:cubicBezTo>
                  <a:cubicBezTo>
                    <a:pt x="4094" y="43042"/>
                    <a:pt x="5872" y="43719"/>
                    <a:pt x="7649" y="43719"/>
                  </a:cubicBezTo>
                  <a:cubicBezTo>
                    <a:pt x="9427" y="43719"/>
                    <a:pt x="11205" y="43042"/>
                    <a:pt x="12559" y="41689"/>
                  </a:cubicBezTo>
                  <a:lnTo>
                    <a:pt x="42373" y="11874"/>
                  </a:lnTo>
                  <a:cubicBezTo>
                    <a:pt x="45081" y="9167"/>
                    <a:pt x="45081" y="4763"/>
                    <a:pt x="42373" y="2056"/>
                  </a:cubicBezTo>
                  <a:cubicBezTo>
                    <a:pt x="41003" y="686"/>
                    <a:pt x="39217" y="1"/>
                    <a:pt x="37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800200" y="3021400"/>
              <a:ext cx="521950" cy="1043875"/>
            </a:xfrm>
            <a:custGeom>
              <a:avLst/>
              <a:gdLst/>
              <a:ahLst/>
              <a:cxnLst/>
              <a:rect l="l" t="t" r="r" b="b"/>
              <a:pathLst>
                <a:path w="20878" h="41755" extrusionOk="0">
                  <a:moveTo>
                    <a:pt x="1" y="1"/>
                  </a:moveTo>
                  <a:lnTo>
                    <a:pt x="1" y="41754"/>
                  </a:lnTo>
                  <a:cubicBezTo>
                    <a:pt x="11515" y="41754"/>
                    <a:pt x="20877" y="32392"/>
                    <a:pt x="20877" y="20877"/>
                  </a:cubicBezTo>
                  <a:cubicBezTo>
                    <a:pt x="20877" y="9362"/>
                    <a:pt x="11515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39"/>
          <p:cNvGrpSpPr/>
          <p:nvPr/>
        </p:nvGrpSpPr>
        <p:grpSpPr>
          <a:xfrm>
            <a:off x="6743649" y="1840772"/>
            <a:ext cx="786309" cy="927452"/>
            <a:chOff x="1587750" y="238125"/>
            <a:chExt cx="4424925" cy="5219200"/>
          </a:xfrm>
        </p:grpSpPr>
        <p:sp>
          <p:nvSpPr>
            <p:cNvPr id="1047" name="Google Shape;1047;p39"/>
            <p:cNvSpPr/>
            <p:nvPr/>
          </p:nvSpPr>
          <p:spPr>
            <a:xfrm>
              <a:off x="1587750" y="238125"/>
              <a:ext cx="4424925" cy="5219200"/>
            </a:xfrm>
            <a:custGeom>
              <a:avLst/>
              <a:gdLst/>
              <a:ahLst/>
              <a:cxnLst/>
              <a:rect l="l" t="t" r="r" b="b"/>
              <a:pathLst>
                <a:path w="176997" h="208768" extrusionOk="0">
                  <a:moveTo>
                    <a:pt x="47658" y="0"/>
                  </a:moveTo>
                  <a:cubicBezTo>
                    <a:pt x="43875" y="0"/>
                    <a:pt x="40841" y="3034"/>
                    <a:pt x="40841" y="6818"/>
                  </a:cubicBezTo>
                  <a:cubicBezTo>
                    <a:pt x="40841" y="17876"/>
                    <a:pt x="25281" y="27238"/>
                    <a:pt x="6818" y="27238"/>
                  </a:cubicBezTo>
                  <a:cubicBezTo>
                    <a:pt x="3035" y="27238"/>
                    <a:pt x="1" y="30271"/>
                    <a:pt x="1" y="34023"/>
                  </a:cubicBezTo>
                  <a:lnTo>
                    <a:pt x="1" y="88628"/>
                  </a:lnTo>
                  <a:cubicBezTo>
                    <a:pt x="1" y="143038"/>
                    <a:pt x="34708" y="191218"/>
                    <a:pt x="86378" y="208408"/>
                  </a:cubicBezTo>
                  <a:cubicBezTo>
                    <a:pt x="87096" y="208637"/>
                    <a:pt x="87781" y="208767"/>
                    <a:pt x="88499" y="208767"/>
                  </a:cubicBezTo>
                  <a:cubicBezTo>
                    <a:pt x="89216" y="208767"/>
                    <a:pt x="89966" y="208637"/>
                    <a:pt x="90619" y="208408"/>
                  </a:cubicBezTo>
                  <a:cubicBezTo>
                    <a:pt x="142289" y="191218"/>
                    <a:pt x="176996" y="143038"/>
                    <a:pt x="176996" y="88628"/>
                  </a:cubicBezTo>
                  <a:lnTo>
                    <a:pt x="176996" y="34023"/>
                  </a:lnTo>
                  <a:cubicBezTo>
                    <a:pt x="176996" y="30271"/>
                    <a:pt x="173963" y="27238"/>
                    <a:pt x="170179" y="27238"/>
                  </a:cubicBezTo>
                  <a:cubicBezTo>
                    <a:pt x="151716" y="27238"/>
                    <a:pt x="136156" y="17876"/>
                    <a:pt x="136156" y="6818"/>
                  </a:cubicBezTo>
                  <a:cubicBezTo>
                    <a:pt x="136156" y="3034"/>
                    <a:pt x="133123" y="0"/>
                    <a:pt x="129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3800200" y="238125"/>
              <a:ext cx="2212475" cy="5219200"/>
            </a:xfrm>
            <a:custGeom>
              <a:avLst/>
              <a:gdLst/>
              <a:ahLst/>
              <a:cxnLst/>
              <a:rect l="l" t="t" r="r" b="b"/>
              <a:pathLst>
                <a:path w="88499" h="208768" extrusionOk="0">
                  <a:moveTo>
                    <a:pt x="1" y="0"/>
                  </a:moveTo>
                  <a:lnTo>
                    <a:pt x="1" y="208767"/>
                  </a:lnTo>
                  <a:cubicBezTo>
                    <a:pt x="718" y="208767"/>
                    <a:pt x="1468" y="208637"/>
                    <a:pt x="2121" y="208408"/>
                  </a:cubicBezTo>
                  <a:cubicBezTo>
                    <a:pt x="53791" y="191218"/>
                    <a:pt x="88498" y="143038"/>
                    <a:pt x="88498" y="88628"/>
                  </a:cubicBezTo>
                  <a:lnTo>
                    <a:pt x="88498" y="34023"/>
                  </a:lnTo>
                  <a:cubicBezTo>
                    <a:pt x="88498" y="30271"/>
                    <a:pt x="85465" y="27238"/>
                    <a:pt x="81681" y="27238"/>
                  </a:cubicBezTo>
                  <a:cubicBezTo>
                    <a:pt x="63218" y="27238"/>
                    <a:pt x="47658" y="17876"/>
                    <a:pt x="47658" y="6818"/>
                  </a:cubicBezTo>
                  <a:cubicBezTo>
                    <a:pt x="47658" y="3034"/>
                    <a:pt x="44625" y="0"/>
                    <a:pt x="408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2268700" y="919050"/>
              <a:ext cx="3063025" cy="3808400"/>
            </a:xfrm>
            <a:custGeom>
              <a:avLst/>
              <a:gdLst/>
              <a:ahLst/>
              <a:cxnLst/>
              <a:rect l="l" t="t" r="r" b="b"/>
              <a:pathLst>
                <a:path w="122521" h="152336" extrusionOk="0">
                  <a:moveTo>
                    <a:pt x="38785" y="1"/>
                  </a:moveTo>
                  <a:cubicBezTo>
                    <a:pt x="36633" y="1"/>
                    <a:pt x="34545" y="1077"/>
                    <a:pt x="33273" y="2839"/>
                  </a:cubicBezTo>
                  <a:cubicBezTo>
                    <a:pt x="26912" y="11874"/>
                    <a:pt x="16702" y="19116"/>
                    <a:pt x="4632" y="23193"/>
                  </a:cubicBezTo>
                  <a:cubicBezTo>
                    <a:pt x="1860" y="24139"/>
                    <a:pt x="0" y="26716"/>
                    <a:pt x="0" y="29619"/>
                  </a:cubicBezTo>
                  <a:lnTo>
                    <a:pt x="0" y="61391"/>
                  </a:lnTo>
                  <a:cubicBezTo>
                    <a:pt x="0" y="98871"/>
                    <a:pt x="21236" y="133090"/>
                    <a:pt x="54443" y="149856"/>
                  </a:cubicBezTo>
                  <a:cubicBezTo>
                    <a:pt x="55780" y="150476"/>
                    <a:pt x="57118" y="151128"/>
                    <a:pt x="58488" y="151748"/>
                  </a:cubicBezTo>
                  <a:cubicBezTo>
                    <a:pt x="59369" y="152107"/>
                    <a:pt x="60347" y="152335"/>
                    <a:pt x="61261" y="152335"/>
                  </a:cubicBezTo>
                  <a:cubicBezTo>
                    <a:pt x="62207" y="152335"/>
                    <a:pt x="63153" y="152107"/>
                    <a:pt x="64033" y="151748"/>
                  </a:cubicBezTo>
                  <a:cubicBezTo>
                    <a:pt x="65403" y="151128"/>
                    <a:pt x="66741" y="150476"/>
                    <a:pt x="68078" y="149856"/>
                  </a:cubicBezTo>
                  <a:cubicBezTo>
                    <a:pt x="101285" y="133090"/>
                    <a:pt x="122521" y="98871"/>
                    <a:pt x="122521" y="61391"/>
                  </a:cubicBezTo>
                  <a:lnTo>
                    <a:pt x="122521" y="29619"/>
                  </a:lnTo>
                  <a:cubicBezTo>
                    <a:pt x="122521" y="26716"/>
                    <a:pt x="120661" y="24139"/>
                    <a:pt x="117889" y="23193"/>
                  </a:cubicBezTo>
                  <a:cubicBezTo>
                    <a:pt x="105819" y="19116"/>
                    <a:pt x="95609" y="11874"/>
                    <a:pt x="89248" y="2839"/>
                  </a:cubicBezTo>
                  <a:cubicBezTo>
                    <a:pt x="87976" y="1077"/>
                    <a:pt x="85889" y="1"/>
                    <a:pt x="83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800200" y="919050"/>
              <a:ext cx="1531525" cy="3808400"/>
            </a:xfrm>
            <a:custGeom>
              <a:avLst/>
              <a:gdLst/>
              <a:ahLst/>
              <a:cxnLst/>
              <a:rect l="l" t="t" r="r" b="b"/>
              <a:pathLst>
                <a:path w="61261" h="152336" extrusionOk="0">
                  <a:moveTo>
                    <a:pt x="1" y="1"/>
                  </a:moveTo>
                  <a:lnTo>
                    <a:pt x="1" y="152335"/>
                  </a:lnTo>
                  <a:cubicBezTo>
                    <a:pt x="947" y="152335"/>
                    <a:pt x="1893" y="152107"/>
                    <a:pt x="2773" y="151748"/>
                  </a:cubicBezTo>
                  <a:cubicBezTo>
                    <a:pt x="4143" y="151128"/>
                    <a:pt x="5481" y="150476"/>
                    <a:pt x="6818" y="149856"/>
                  </a:cubicBezTo>
                  <a:cubicBezTo>
                    <a:pt x="40025" y="133090"/>
                    <a:pt x="61261" y="98871"/>
                    <a:pt x="61261" y="61391"/>
                  </a:cubicBezTo>
                  <a:lnTo>
                    <a:pt x="61261" y="29619"/>
                  </a:lnTo>
                  <a:cubicBezTo>
                    <a:pt x="61261" y="26716"/>
                    <a:pt x="59401" y="24139"/>
                    <a:pt x="56629" y="23193"/>
                  </a:cubicBezTo>
                  <a:cubicBezTo>
                    <a:pt x="44559" y="19116"/>
                    <a:pt x="34349" y="11874"/>
                    <a:pt x="27988" y="2839"/>
                  </a:cubicBezTo>
                  <a:cubicBezTo>
                    <a:pt x="26716" y="1077"/>
                    <a:pt x="24629" y="1"/>
                    <a:pt x="224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1" name="Google Shape;1211;p48"/>
          <p:cNvGrpSpPr/>
          <p:nvPr/>
        </p:nvGrpSpPr>
        <p:grpSpPr>
          <a:xfrm>
            <a:off x="1188558" y="1548751"/>
            <a:ext cx="3623228" cy="2225498"/>
            <a:chOff x="598300" y="834425"/>
            <a:chExt cx="6416200" cy="3962075"/>
          </a:xfrm>
        </p:grpSpPr>
        <p:sp>
          <p:nvSpPr>
            <p:cNvPr id="1212" name="Google Shape;1212;p48"/>
            <p:cNvSpPr/>
            <p:nvPr/>
          </p:nvSpPr>
          <p:spPr>
            <a:xfrm>
              <a:off x="751975" y="834425"/>
              <a:ext cx="6070425" cy="3892450"/>
            </a:xfrm>
            <a:custGeom>
              <a:avLst/>
              <a:gdLst/>
              <a:ahLst/>
              <a:cxnLst/>
              <a:rect l="l" t="t" r="r" b="b"/>
              <a:pathLst>
                <a:path w="242817" h="155698" extrusionOk="0">
                  <a:moveTo>
                    <a:pt x="10278" y="0"/>
                  </a:moveTo>
                  <a:cubicBezTo>
                    <a:pt x="4611" y="0"/>
                    <a:pt x="1" y="4611"/>
                    <a:pt x="1" y="10278"/>
                  </a:cubicBezTo>
                  <a:lnTo>
                    <a:pt x="1" y="145516"/>
                  </a:lnTo>
                  <a:cubicBezTo>
                    <a:pt x="1" y="151183"/>
                    <a:pt x="4611" y="155697"/>
                    <a:pt x="10278" y="155697"/>
                  </a:cubicBezTo>
                  <a:lnTo>
                    <a:pt x="232539" y="155697"/>
                  </a:lnTo>
                  <a:cubicBezTo>
                    <a:pt x="238206" y="155697"/>
                    <a:pt x="242816" y="151183"/>
                    <a:pt x="242816" y="145516"/>
                  </a:cubicBezTo>
                  <a:lnTo>
                    <a:pt x="242816" y="10278"/>
                  </a:lnTo>
                  <a:cubicBezTo>
                    <a:pt x="242816" y="4611"/>
                    <a:pt x="238206" y="0"/>
                    <a:pt x="232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98300" y="4508325"/>
              <a:ext cx="6416200" cy="288175"/>
            </a:xfrm>
            <a:custGeom>
              <a:avLst/>
              <a:gdLst/>
              <a:ahLst/>
              <a:cxnLst/>
              <a:rect l="l" t="t" r="r" b="b"/>
              <a:pathLst>
                <a:path w="256648" h="11527" extrusionOk="0">
                  <a:moveTo>
                    <a:pt x="1" y="1"/>
                  </a:moveTo>
                  <a:lnTo>
                    <a:pt x="1" y="5188"/>
                  </a:lnTo>
                  <a:cubicBezTo>
                    <a:pt x="1" y="8741"/>
                    <a:pt x="2786" y="11527"/>
                    <a:pt x="6340" y="11527"/>
                  </a:cubicBezTo>
                  <a:lnTo>
                    <a:pt x="250404" y="11527"/>
                  </a:lnTo>
                  <a:cubicBezTo>
                    <a:pt x="253862" y="11527"/>
                    <a:pt x="256647" y="8741"/>
                    <a:pt x="256647" y="5188"/>
                  </a:cubicBezTo>
                  <a:lnTo>
                    <a:pt x="2566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14" name="Google Shape;121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400" y="1735081"/>
            <a:ext cx="3168601" cy="1778991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48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grpSp>
        <p:nvGrpSpPr>
          <p:cNvPr id="1216" name="Google Shape;1216;p48"/>
          <p:cNvGrpSpPr/>
          <p:nvPr/>
        </p:nvGrpSpPr>
        <p:grpSpPr>
          <a:xfrm>
            <a:off x="2707548" y="2400182"/>
            <a:ext cx="585233" cy="585247"/>
            <a:chOff x="2226879" y="2494420"/>
            <a:chExt cx="626051" cy="626067"/>
          </a:xfrm>
        </p:grpSpPr>
        <p:sp>
          <p:nvSpPr>
            <p:cNvPr id="1217" name="Google Shape;1217;p48"/>
            <p:cNvSpPr/>
            <p:nvPr/>
          </p:nvSpPr>
          <p:spPr>
            <a:xfrm>
              <a:off x="2226879" y="2494420"/>
              <a:ext cx="626051" cy="626067"/>
            </a:xfrm>
            <a:custGeom>
              <a:avLst/>
              <a:gdLst/>
              <a:ahLst/>
              <a:cxnLst/>
              <a:rect l="l" t="t" r="r" b="b"/>
              <a:pathLst>
                <a:path w="39680" h="39681" extrusionOk="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solidFill>
              <a:srgbClr val="FFFFFF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2433501" y="2666379"/>
              <a:ext cx="282149" cy="282149"/>
            </a:xfrm>
            <a:custGeom>
              <a:avLst/>
              <a:gdLst/>
              <a:ahLst/>
              <a:cxnLst/>
              <a:rect l="l" t="t" r="r" b="b"/>
              <a:pathLst>
                <a:path w="17883" h="17883" extrusionOk="0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9" name="Google Shape;1219;p48"/>
          <p:cNvSpPr txBox="1"/>
          <p:nvPr/>
        </p:nvSpPr>
        <p:spPr>
          <a:xfrm>
            <a:off x="5119717" y="2168438"/>
            <a:ext cx="28356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Sharing your progress and actively participating in community activities will keep the user retained. </a:t>
            </a:r>
            <a:endParaRPr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7"/>
          <p:cNvSpPr txBox="1">
            <a:spLocks noGrp="1"/>
          </p:cNvSpPr>
          <p:nvPr>
            <p:ph type="title"/>
          </p:nvPr>
        </p:nvSpPr>
        <p:spPr>
          <a:xfrm>
            <a:off x="2321678" y="22750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</a:t>
            </a:r>
            <a:endParaRPr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EFD4A-D132-61DE-F0DB-5F4408D1B1E9}"/>
              </a:ext>
            </a:extLst>
          </p:cNvPr>
          <p:cNvSpPr/>
          <p:nvPr/>
        </p:nvSpPr>
        <p:spPr>
          <a:xfrm>
            <a:off x="2148468" y="3256156"/>
            <a:ext cx="4601737" cy="951571"/>
          </a:xfrm>
          <a:prstGeom prst="rect">
            <a:avLst/>
          </a:prstGeom>
          <a:solidFill>
            <a:srgbClr val="0E24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162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Maven Pro</vt:lpstr>
      <vt:lpstr>Press Start 2P</vt:lpstr>
      <vt:lpstr>Arial</vt:lpstr>
      <vt:lpstr>Roboto</vt:lpstr>
      <vt:lpstr>Super Pixel Vintage Gaming by Slidesgo</vt:lpstr>
      <vt:lpstr>Carbon Grove</vt:lpstr>
      <vt:lpstr>INTRODUCTION</vt:lpstr>
      <vt:lpstr>Aim</vt:lpstr>
      <vt:lpstr>Communities</vt:lpstr>
      <vt:lpstr>Our Community</vt:lpstr>
      <vt:lpstr>PowerPoint Presentation</vt:lpstr>
      <vt:lpstr>Motivation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Himansh Khadayat</dc:creator>
  <cp:lastModifiedBy>Himansh Khadayat</cp:lastModifiedBy>
  <cp:revision>1</cp:revision>
  <dcterms:modified xsi:type="dcterms:W3CDTF">2025-01-10T06:02:28Z</dcterms:modified>
</cp:coreProperties>
</file>