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2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6417-BAEF-45C8-93EA-98EF59451DE3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203A-D2C6-4B32-8AEC-D8F19036C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9" y="509453"/>
            <a:ext cx="11188921" cy="57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2022-07-30T18:28:29Z</dcterms:created>
  <dcterms:modified xsi:type="dcterms:W3CDTF">2022-07-30T18:29:03Z</dcterms:modified>
</cp:coreProperties>
</file>