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32"/>
    <p:restoredTop sz="92500"/>
  </p:normalViewPr>
  <p:slideViewPr>
    <p:cSldViewPr snapToGrid="0" snapToObjects="1">
      <p:cViewPr varScale="1">
        <p:scale>
          <a:sx n="72" d="100"/>
          <a:sy n="72" d="100"/>
        </p:scale>
        <p:origin x="91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E0856-4AB6-6A48-8A37-50231A4AEFA1}" type="datetimeFigureOut">
              <a:rPr kumimoji="1" lang="zh-CN" altLang="en-US" smtClean="0"/>
              <a:t>2019/10/15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A878D-E827-5144-9761-F1D50000CB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86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0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kumimoji="1" lang="zh-CN" altLang="en-US"/>
          </a:p>
        </p:txBody>
      </p:sp>
      <p:sp>
        <p:nvSpPr>
          <p:cNvPr id="17411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9C04A10D-32F8-AD49-8AF4-AF4762A851D1}" type="datetime1">
              <a:rPr lang="zh-CN" altLang="en-US"/>
              <a:pPr/>
              <a:t>2019/10/15</a:t>
            </a:fld>
            <a:endParaRPr lang="zh-CN" altLang="en-US" sz="1200"/>
          </a:p>
        </p:txBody>
      </p:sp>
      <p:sp>
        <p:nvSpPr>
          <p:cNvPr id="17412" name="幻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B37B6E23-E84B-8A4B-A921-C6EC78ACCA9A}" type="slidenum">
              <a:rPr lang="zh-CN" altLang="en-US"/>
              <a:pPr/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10997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CD7E-46B5-F741-B7B4-B209D54BE8CB}" type="datetimeFigureOut">
              <a:rPr kumimoji="1" lang="zh-CN" altLang="en-US" smtClean="0"/>
              <a:t>2019/10/15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26AF-CF05-A04C-AB59-D4D4AAA5E9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5042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CD7E-46B5-F741-B7B4-B209D54BE8CB}" type="datetimeFigureOut">
              <a:rPr kumimoji="1" lang="zh-CN" altLang="en-US" smtClean="0"/>
              <a:t>2019/10/15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26AF-CF05-A04C-AB59-D4D4AAA5E9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280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CD7E-46B5-F741-B7B4-B209D54BE8CB}" type="datetimeFigureOut">
              <a:rPr kumimoji="1" lang="zh-CN" altLang="en-US" smtClean="0"/>
              <a:t>2019/10/15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26AF-CF05-A04C-AB59-D4D4AAA5E9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515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CA7261-E151-A74F-B392-12FF451A3550}" type="datetime1">
              <a:rPr lang="zh-CN" altLang="en-US"/>
              <a:pPr>
                <a:defRPr/>
              </a:pPr>
              <a:t>2019/10/15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幻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57ED90-FD6A-F84C-B206-1ED5D03DE5B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866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Microsoft YaHei" charset="-122"/>
                <a:ea typeface="Microsoft YaHei" charset="-122"/>
                <a:cs typeface="Microsoft YaHei" charset="-122"/>
              </a:defRPr>
            </a:lvl1pPr>
            <a:lvl2pPr>
              <a:defRPr b="0" i="0">
                <a:latin typeface="Microsoft YaHei" charset="-122"/>
                <a:ea typeface="Microsoft YaHei" charset="-122"/>
                <a:cs typeface="Microsoft YaHei" charset="-122"/>
              </a:defRPr>
            </a:lvl2pPr>
            <a:lvl3pPr>
              <a:defRPr b="0" i="0"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 b="0" i="0"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 b="0" i="0">
                <a:latin typeface="Microsoft YaHei" charset="-122"/>
                <a:ea typeface="Microsoft YaHei" charset="-122"/>
                <a:cs typeface="Microsoft YaHei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CD7E-46B5-F741-B7B4-B209D54BE8CB}" type="datetimeFigureOut">
              <a:rPr kumimoji="1" lang="zh-CN" altLang="en-US" smtClean="0"/>
              <a:t>2019/10/15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26AF-CF05-A04C-AB59-D4D4AAA5E9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5579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CD7E-46B5-F741-B7B4-B209D54BE8CB}" type="datetimeFigureOut">
              <a:rPr kumimoji="1" lang="zh-CN" altLang="en-US" smtClean="0"/>
              <a:t>2019/10/15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26AF-CF05-A04C-AB59-D4D4AAA5E9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040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CD7E-46B5-F741-B7B4-B209D54BE8CB}" type="datetimeFigureOut">
              <a:rPr kumimoji="1" lang="zh-CN" altLang="en-US" smtClean="0"/>
              <a:t>2019/10/15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26AF-CF05-A04C-AB59-D4D4AAA5E9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1925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CD7E-46B5-F741-B7B4-B209D54BE8CB}" type="datetimeFigureOut">
              <a:rPr kumimoji="1" lang="zh-CN" altLang="en-US" smtClean="0"/>
              <a:t>2019/10/15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26AF-CF05-A04C-AB59-D4D4AAA5E9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8739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CD7E-46B5-F741-B7B4-B209D54BE8CB}" type="datetimeFigureOut">
              <a:rPr kumimoji="1" lang="zh-CN" altLang="en-US" smtClean="0"/>
              <a:t>2019/10/15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26AF-CF05-A04C-AB59-D4D4AAA5E9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3198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CD7E-46B5-F741-B7B4-B209D54BE8CB}" type="datetimeFigureOut">
              <a:rPr kumimoji="1" lang="zh-CN" altLang="en-US" smtClean="0"/>
              <a:t>2019/10/15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26AF-CF05-A04C-AB59-D4D4AAA5E9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8054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CD7E-46B5-F741-B7B4-B209D54BE8CB}" type="datetimeFigureOut">
              <a:rPr kumimoji="1" lang="zh-CN" altLang="en-US" smtClean="0"/>
              <a:t>2019/10/15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26AF-CF05-A04C-AB59-D4D4AAA5E9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2337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CD7E-46B5-F741-B7B4-B209D54BE8CB}" type="datetimeFigureOut">
              <a:rPr kumimoji="1" lang="zh-CN" altLang="en-US" smtClean="0"/>
              <a:t>2019/10/15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26AF-CF05-A04C-AB59-D4D4AAA5E9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490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3CD7E-46B5-F741-B7B4-B209D54BE8CB}" type="datetimeFigureOut">
              <a:rPr kumimoji="1" lang="zh-CN" altLang="en-US" smtClean="0"/>
              <a:t>2019/10/15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126AF-CF05-A04C-AB59-D4D4AAA5E9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910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jianshu.com/p/03118c11c19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2209800" y="2025651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Microsoft YaHei" charset="-122"/>
                <a:ea typeface="Microsoft YaHei" charset="-122"/>
                <a:cs typeface="Microsoft YaHei" charset="-122"/>
                <a:sym typeface="Weibei SC" charset="-122"/>
              </a:rPr>
              <a:t>实验</a:t>
            </a:r>
            <a:r>
              <a:rPr lang="en-US" altLang="zh-CN" b="1" dirty="0">
                <a:latin typeface="Microsoft YaHei" charset="-122"/>
                <a:ea typeface="Microsoft YaHei" charset="-122"/>
                <a:cs typeface="Microsoft YaHei" charset="-122"/>
                <a:sym typeface="Weibei SC" charset="-122"/>
              </a:rPr>
              <a:t>1</a:t>
            </a:r>
            <a:r>
              <a:rPr lang="zh-CN" altLang="en-US" b="1" dirty="0">
                <a:latin typeface="Microsoft YaHei" charset="-122"/>
                <a:ea typeface="Microsoft YaHei" charset="-122"/>
                <a:cs typeface="Microsoft YaHei" charset="-122"/>
                <a:sym typeface="Weibei SC" charset="-122"/>
              </a:rPr>
              <a:t>：</a:t>
            </a:r>
            <a:r>
              <a:rPr lang="zh-CN" altLang="en-US" b="1" dirty="0">
                <a:latin typeface="Microsoft YaHei" charset="-122"/>
                <a:ea typeface="Microsoft YaHei" charset="-122"/>
                <a:cs typeface="Microsoft YaHei" charset="-122"/>
              </a:rPr>
              <a:t> 登录界面的实现</a:t>
            </a:r>
            <a:endParaRPr lang="zh-CN" altLang="en-US" b="1" dirty="0">
              <a:latin typeface="Microsoft YaHei" charset="-122"/>
              <a:ea typeface="Microsoft YaHei" charset="-122"/>
              <a:cs typeface="Microsoft YaHei" charset="-122"/>
              <a:sym typeface="Weibei SC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936" y="3750445"/>
            <a:ext cx="4523539" cy="254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295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任务要求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      </a:t>
            </a:r>
            <a:r>
              <a:rPr lang="zh-CN" altLang="en-US" sz="2400" dirty="0"/>
              <a:t>实现一个支持双语（中文和英文）的登录界面，管理安全问题和错误尝试，实现</a:t>
            </a:r>
            <a:r>
              <a:rPr lang="en-US" altLang="zh-CN" sz="2400" dirty="0"/>
              <a:t>UI</a:t>
            </a:r>
            <a:r>
              <a:rPr lang="zh-CN" altLang="en-US" sz="2400" dirty="0"/>
              <a:t>测试（参考 </a:t>
            </a:r>
            <a:r>
              <a:rPr lang="en-US" altLang="zh-CN" sz="2400" b="1" dirty="0">
                <a:hlinkClick r:id="rId2"/>
              </a:rPr>
              <a:t>http://www.jianshu.com/p/03118c11c199</a:t>
            </a:r>
            <a:r>
              <a:rPr lang="zh-CN" altLang="en-US" sz="2400" b="1" dirty="0"/>
              <a:t>），</a:t>
            </a:r>
            <a:r>
              <a:rPr lang="zh-CN" altLang="en-US" sz="2400" dirty="0"/>
              <a:t>提交实验说明文档。</a:t>
            </a:r>
            <a:endParaRPr kumimoji="1"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730" y="150235"/>
            <a:ext cx="3494815" cy="65252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9910" y="265043"/>
            <a:ext cx="3471286" cy="641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849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编程的内容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定义两个</a:t>
            </a:r>
            <a:r>
              <a:rPr lang="en-US" altLang="zh-CN" dirty="0" err="1"/>
              <a:t>TextView</a:t>
            </a:r>
            <a:r>
              <a:rPr lang="zh-CN" altLang="en-US" dirty="0"/>
              <a:t>询问用户的用户名和密码。密码</a:t>
            </a:r>
            <a:r>
              <a:rPr lang="en-US" altLang="zh-CN" b="1" dirty="0" err="1"/>
              <a:t>EditText</a:t>
            </a:r>
            <a:r>
              <a:rPr lang="zh-CN" altLang="en-US" dirty="0"/>
              <a:t>必须</a:t>
            </a:r>
            <a:r>
              <a:rPr lang="en-US" altLang="zh-CN" dirty="0" err="1"/>
              <a:t>inputType</a:t>
            </a:r>
            <a:r>
              <a:rPr lang="zh-CN" altLang="en-US" dirty="0"/>
              <a:t>设置为</a:t>
            </a:r>
            <a:r>
              <a:rPr lang="en-US" altLang="zh-CN" b="1" dirty="0" err="1"/>
              <a:t>textPassword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定义登录和退出的按钮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576" y="2839451"/>
            <a:ext cx="4044481" cy="356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30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编程的内容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响应登录按钮的点击事件，使用</a:t>
            </a:r>
            <a:r>
              <a:rPr lang="en-US" altLang="zh-CN" dirty="0" err="1"/>
              <a:t>gettext</a:t>
            </a:r>
            <a:r>
              <a:rPr lang="en-US" altLang="zh-CN" dirty="0"/>
              <a:t>()</a:t>
            </a:r>
            <a:r>
              <a:rPr lang="zh-CN" altLang="en-US" dirty="0"/>
              <a:t>得到用户名和密码，文本使用</a:t>
            </a:r>
            <a:r>
              <a:rPr lang="en-US" altLang="zh-CN" dirty="0" err="1"/>
              <a:t>toString</a:t>
            </a:r>
            <a:r>
              <a:rPr lang="en-US" altLang="zh-CN" dirty="0"/>
              <a:t>()</a:t>
            </a:r>
            <a:r>
              <a:rPr lang="zh-CN" altLang="en-US" dirty="0"/>
              <a:t>方法，并用</a:t>
            </a:r>
            <a:r>
              <a:rPr lang="en-US" altLang="zh-CN" dirty="0"/>
              <a:t>equals()</a:t>
            </a:r>
            <a:r>
              <a:rPr lang="zh-CN" altLang="en-US" dirty="0"/>
              <a:t>函数进行匹配。</a:t>
            </a:r>
            <a:endParaRPr lang="en-US" altLang="zh-CN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0070C0"/>
                </a:solidFill>
              </a:rPr>
              <a:t>if(</a:t>
            </a:r>
            <a:r>
              <a:rPr lang="en-US" altLang="zh-CN" dirty="0" err="1">
                <a:solidFill>
                  <a:srgbClr val="0070C0"/>
                </a:solidFill>
              </a:rPr>
              <a:t>username.getText</a:t>
            </a:r>
            <a:r>
              <a:rPr lang="en-US" altLang="zh-CN" dirty="0">
                <a:solidFill>
                  <a:srgbClr val="0070C0"/>
                </a:solidFill>
              </a:rPr>
              <a:t>().</a:t>
            </a:r>
            <a:r>
              <a:rPr lang="en-US" altLang="zh-CN" dirty="0" err="1">
                <a:solidFill>
                  <a:srgbClr val="0070C0"/>
                </a:solidFill>
              </a:rPr>
              <a:t>toString</a:t>
            </a:r>
            <a:r>
              <a:rPr lang="en-US" altLang="zh-CN" dirty="0">
                <a:solidFill>
                  <a:srgbClr val="0070C0"/>
                </a:solidFill>
              </a:rPr>
              <a:t>().equals("admin") &amp;&amp; </a:t>
            </a:r>
            <a:r>
              <a:rPr lang="en-US" altLang="zh-CN" dirty="0" err="1">
                <a:solidFill>
                  <a:srgbClr val="0070C0"/>
                </a:solidFill>
              </a:rPr>
              <a:t>password.getText</a:t>
            </a:r>
            <a:r>
              <a:rPr lang="en-US" altLang="zh-CN" dirty="0">
                <a:solidFill>
                  <a:srgbClr val="0070C0"/>
                </a:solidFill>
              </a:rPr>
              <a:t>().</a:t>
            </a:r>
            <a:r>
              <a:rPr lang="en-US" altLang="zh-CN" dirty="0" err="1">
                <a:solidFill>
                  <a:srgbClr val="0070C0"/>
                </a:solidFill>
              </a:rPr>
              <a:t>toString</a:t>
            </a:r>
            <a:r>
              <a:rPr lang="en-US" altLang="zh-CN" dirty="0">
                <a:solidFill>
                  <a:srgbClr val="0070C0"/>
                </a:solidFill>
              </a:rPr>
              <a:t>().equals("admin"))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0070C0"/>
                </a:solidFill>
              </a:rPr>
              <a:t>{ //</a:t>
            </a:r>
            <a:r>
              <a:rPr lang="en-US" altLang="zh-CN" dirty="0" err="1">
                <a:solidFill>
                  <a:srgbClr val="0070C0"/>
                </a:solidFill>
              </a:rPr>
              <a:t>correcct</a:t>
            </a:r>
            <a:r>
              <a:rPr lang="en-US" altLang="zh-CN" dirty="0">
                <a:solidFill>
                  <a:srgbClr val="0070C0"/>
                </a:solidFill>
              </a:rPr>
              <a:t> password</a:t>
            </a:r>
            <a:r>
              <a:rPr lang="zh-CN" altLang="en-US" dirty="0">
                <a:solidFill>
                  <a:srgbClr val="0070C0"/>
                </a:solidFill>
              </a:rPr>
              <a:t>可以用对话框进行信息提示</a:t>
            </a:r>
            <a:r>
              <a:rPr lang="en-US" altLang="zh-CN" dirty="0">
                <a:solidFill>
                  <a:srgbClr val="0070C0"/>
                </a:solidFill>
              </a:rPr>
              <a:t> }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0070C0"/>
                </a:solidFill>
              </a:rPr>
              <a:t>else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0070C0"/>
                </a:solidFill>
              </a:rPr>
              <a:t>{ //wrong password</a:t>
            </a:r>
            <a:r>
              <a:rPr lang="zh-CN" altLang="en-US" dirty="0">
                <a:solidFill>
                  <a:srgbClr val="0070C0"/>
                </a:solidFill>
              </a:rPr>
              <a:t>可以用对话框进行信息提示</a:t>
            </a:r>
            <a:r>
              <a:rPr lang="en-US" altLang="zh-CN" dirty="0">
                <a:solidFill>
                  <a:srgbClr val="0070C0"/>
                </a:solidFill>
              </a:rPr>
              <a:t> } </a:t>
            </a:r>
          </a:p>
        </p:txBody>
      </p:sp>
    </p:spTree>
    <p:extLst>
      <p:ext uri="{BB962C8B-B14F-4D97-AF65-F5344CB8AC3E}">
        <p14:creationId xmlns:p14="http://schemas.microsoft.com/office/powerpoint/2010/main" val="64746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编程的内容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提供一种安全机制，避免不必要的尝试。对于初始化一个变量，每个失败的尝试，它递减。而且，当它到达</a:t>
            </a:r>
            <a:r>
              <a:rPr lang="en-US" altLang="zh-CN" dirty="0"/>
              <a:t>0</a:t>
            </a:r>
            <a:r>
              <a:rPr lang="zh-CN" altLang="en-US" dirty="0"/>
              <a:t>时，禁止登录按钮。 </a:t>
            </a:r>
            <a:endParaRPr lang="en-US" altLang="zh-CN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 err="1">
                <a:solidFill>
                  <a:srgbClr val="0070C0"/>
                </a:solidFill>
              </a:rPr>
              <a:t>int</a:t>
            </a:r>
            <a:r>
              <a:rPr lang="en-US" altLang="zh-CN" dirty="0">
                <a:solidFill>
                  <a:srgbClr val="0070C0"/>
                </a:solidFill>
              </a:rPr>
              <a:t> counter = 3;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0070C0"/>
                </a:solidFill>
              </a:rPr>
              <a:t>counter--;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0070C0"/>
                </a:solidFill>
              </a:rPr>
              <a:t>if(counter==0)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0070C0"/>
                </a:solidFill>
              </a:rPr>
              <a:t>{ //</a:t>
            </a:r>
            <a:r>
              <a:rPr lang="en-US" altLang="zh-CN" dirty="0" err="1">
                <a:solidFill>
                  <a:srgbClr val="0070C0"/>
                </a:solidFill>
              </a:rPr>
              <a:t>disble</a:t>
            </a:r>
            <a:r>
              <a:rPr lang="en-US" altLang="zh-CN" dirty="0">
                <a:solidFill>
                  <a:srgbClr val="0070C0"/>
                </a:solidFill>
              </a:rPr>
              <a:t> the button, close the application </a:t>
            </a:r>
            <a:r>
              <a:rPr lang="en-US" altLang="zh-CN" dirty="0" err="1">
                <a:solidFill>
                  <a:srgbClr val="0070C0"/>
                </a:solidFill>
              </a:rPr>
              <a:t>e.t.c</a:t>
            </a:r>
            <a:r>
              <a:rPr lang="en-US" altLang="zh-CN" dirty="0">
                <a:solidFill>
                  <a:srgbClr val="0070C0"/>
                </a:solidFill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927765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编程的内容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响应退出按钮的点击事件，关闭应用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0070C0"/>
                </a:solidFill>
              </a:rPr>
              <a:t>      </a:t>
            </a:r>
            <a:r>
              <a:rPr lang="en-US" altLang="zh-CN" dirty="0" err="1">
                <a:solidFill>
                  <a:srgbClr val="0070C0"/>
                </a:solidFill>
              </a:rPr>
              <a:t>System.exit</a:t>
            </a:r>
            <a:r>
              <a:rPr lang="en-US" altLang="zh-CN" dirty="0">
                <a:solidFill>
                  <a:srgbClr val="0070C0"/>
                </a:solidFill>
              </a:rPr>
              <a:t>(0);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创建两个用于国际化（中文和英文）的文件</a:t>
            </a:r>
            <a:r>
              <a:rPr lang="en-US" altLang="zh-CN" dirty="0" err="1"/>
              <a:t>strings.xml</a:t>
            </a:r>
            <a:r>
              <a:rPr lang="zh-CN" altLang="en-US" dirty="0"/>
              <a:t>，定义必要的字符串</a:t>
            </a:r>
            <a:endParaRPr lang="en-US" altLang="zh-C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188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实现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487" y="666499"/>
            <a:ext cx="2900363" cy="578986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604" y="666498"/>
            <a:ext cx="3054236" cy="578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13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200" b="1" dirty="0"/>
              <a:t>实验要求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5363" y="1690687"/>
            <a:ext cx="9887917" cy="4618037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800" b="1" dirty="0"/>
              <a:t>1</a:t>
            </a:r>
            <a:r>
              <a:rPr lang="zh-CN" altLang="en-US" sz="2800" b="1" dirty="0"/>
              <a:t>、在实验课规定时间内</a:t>
            </a:r>
            <a:r>
              <a:rPr lang="zh-CN" altLang="en-US" sz="2800" b="1" dirty="0">
                <a:solidFill>
                  <a:srgbClr val="0432FF"/>
                </a:solidFill>
              </a:rPr>
              <a:t>实现双语版的登录界面</a:t>
            </a:r>
            <a:r>
              <a:rPr lang="zh-CN" altLang="en-US" sz="2800" b="1" dirty="0"/>
              <a:t>。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800" b="1" dirty="0"/>
              <a:t>2</a:t>
            </a:r>
            <a:r>
              <a:rPr lang="zh-CN" altLang="en-US" sz="2800" b="1" dirty="0"/>
              <a:t>、（选做）可以对该</a:t>
            </a:r>
            <a:r>
              <a:rPr lang="en-US" altLang="zh-CN" sz="2800" b="1" dirty="0"/>
              <a:t>APP</a:t>
            </a:r>
            <a:r>
              <a:rPr lang="zh-CN" altLang="en-US" sz="2800" b="1" dirty="0"/>
              <a:t>进行扩展：设计更加美观的用户界面、实现更丰富的功能。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800" b="1" dirty="0"/>
              <a:t>3</a:t>
            </a:r>
            <a:r>
              <a:rPr lang="zh-CN" altLang="en-US" sz="2800" b="1" dirty="0"/>
              <a:t>、实现</a:t>
            </a:r>
            <a:r>
              <a:rPr lang="en-US" altLang="zh-CN" sz="2800" b="1" dirty="0"/>
              <a:t>UI</a:t>
            </a:r>
            <a:r>
              <a:rPr lang="zh-CN" altLang="en-US" sz="2800" b="1" dirty="0"/>
              <a:t>测试，按照作业的要求完成实验报告并上传。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endParaRPr lang="zh-CN" altLang="en-US" b="1" dirty="0"/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1524001" y="19394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391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311</Words>
  <Application>Microsoft Office PowerPoint</Application>
  <PresentationFormat>宽屏</PresentationFormat>
  <Paragraphs>29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DengXian</vt:lpstr>
      <vt:lpstr>DengXian Light</vt:lpstr>
      <vt:lpstr>Microsoft YaHei</vt:lpstr>
      <vt:lpstr>Arial</vt:lpstr>
      <vt:lpstr>Office 主题</vt:lpstr>
      <vt:lpstr>实验1： 登录界面的实现</vt:lpstr>
      <vt:lpstr>任务要求</vt:lpstr>
      <vt:lpstr>编程的内容</vt:lpstr>
      <vt:lpstr>编程的内容</vt:lpstr>
      <vt:lpstr>编程的内容</vt:lpstr>
      <vt:lpstr>编程的内容</vt:lpstr>
      <vt:lpstr>实现</vt:lpstr>
      <vt:lpstr>实验要求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</dc:creator>
  <cp:lastModifiedBy>张 慧佩</cp:lastModifiedBy>
  <cp:revision>24</cp:revision>
  <dcterms:created xsi:type="dcterms:W3CDTF">2017-10-31T13:26:46Z</dcterms:created>
  <dcterms:modified xsi:type="dcterms:W3CDTF">2019-10-15T10:28:15Z</dcterms:modified>
</cp:coreProperties>
</file>