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43"/>
    <p:restoredTop sz="94270" autoAdjust="0"/>
  </p:normalViewPr>
  <p:slideViewPr>
    <p:cSldViewPr snapToGrid="0" snapToObjects="1">
      <p:cViewPr varScale="1">
        <p:scale>
          <a:sx n="68" d="100"/>
          <a:sy n="68" d="100"/>
        </p:scale>
        <p:origin x="3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D6E2B-76C4-4841-9A51-083B283BDC53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205E0-35D6-4E6A-80D7-A9DA3BF8E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3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205E0-35D6-4E6A-80D7-A9DA3BF8EB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47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749D-CD3D-354A-95C6-8FF004030BB9}" type="datetimeFigureOut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F158-48B4-EE4E-B516-162CF67EF9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749D-CD3D-354A-95C6-8FF004030BB9}" type="datetimeFigureOut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F158-48B4-EE4E-B516-162CF67EF9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58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749D-CD3D-354A-95C6-8FF004030BB9}" type="datetimeFigureOut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F158-48B4-EE4E-B516-162CF67EF9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897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749D-CD3D-354A-95C6-8FF004030BB9}" type="datetimeFigureOut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F158-48B4-EE4E-B516-162CF67EF9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524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749D-CD3D-354A-95C6-8FF004030BB9}" type="datetimeFigureOut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F158-48B4-EE4E-B516-162CF67EF9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41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749D-CD3D-354A-95C6-8FF004030BB9}" type="datetimeFigureOut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F158-48B4-EE4E-B516-162CF67EF9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65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749D-CD3D-354A-95C6-8FF004030BB9}" type="datetimeFigureOut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F158-48B4-EE4E-B516-162CF67EF9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03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749D-CD3D-354A-95C6-8FF004030BB9}" type="datetimeFigureOut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F158-48B4-EE4E-B516-162CF67EF9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37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749D-CD3D-354A-95C6-8FF004030BB9}" type="datetimeFigureOut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F158-48B4-EE4E-B516-162CF67EF9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74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749D-CD3D-354A-95C6-8FF004030BB9}" type="datetimeFigureOut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F158-48B4-EE4E-B516-162CF67EF9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22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749D-CD3D-354A-95C6-8FF004030BB9}" type="datetimeFigureOut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F158-48B4-EE4E-B516-162CF67EF9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78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4749D-CD3D-354A-95C6-8FF004030BB9}" type="datetimeFigureOut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EF158-48B4-EE4E-B516-162CF67EF9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66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FF0000"/>
                </a:solidFill>
              </a:rPr>
              <a:t>实验</a:t>
            </a:r>
            <a:r>
              <a:rPr lang="en-US" altLang="zh-CN" sz="4800" b="1" dirty="0">
                <a:solidFill>
                  <a:srgbClr val="FF0000"/>
                </a:solidFill>
              </a:rPr>
              <a:t>2</a:t>
            </a:r>
            <a:r>
              <a:rPr lang="zh-CN" altLang="en-US" sz="4800" b="1" dirty="0">
                <a:solidFill>
                  <a:srgbClr val="FF0000"/>
                </a:solidFill>
              </a:rPr>
              <a:t> </a:t>
            </a:r>
            <a:r>
              <a:rPr lang="zh-CN" altLang="en-US" sz="4800" b="1" dirty="0"/>
              <a:t>拨打电话和发送短信</a:t>
            </a:r>
            <a:r>
              <a:rPr lang="en-US" altLang="zh-CN" sz="4800" b="1" dirty="0"/>
              <a:t>APP</a:t>
            </a:r>
            <a:br>
              <a:rPr lang="zh-CN" altLang="en-US" sz="4800" b="1" dirty="0"/>
            </a:br>
            <a:endParaRPr kumimoji="1"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1022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31" y="0"/>
            <a:ext cx="4118725" cy="663995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363" y="0"/>
            <a:ext cx="4011637" cy="66399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428" y="-34410"/>
            <a:ext cx="3753729" cy="66743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026" y="2857500"/>
            <a:ext cx="3228662" cy="76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2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/>
              <a:t>实验要求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5363" y="1690687"/>
            <a:ext cx="9887917" cy="4618037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、在实验课规定时间内</a:t>
            </a:r>
            <a:r>
              <a:rPr lang="zh-CN" altLang="en-US" b="1" dirty="0">
                <a:solidFill>
                  <a:srgbClr val="0432FF"/>
                </a:solidFill>
              </a:rPr>
              <a:t>实现在通讯录中选择电话号码拨打电话或发送短信功能</a:t>
            </a:r>
            <a:r>
              <a:rPr lang="zh-CN" altLang="en-US" b="1" dirty="0"/>
              <a:t>。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、（选做）可以对该</a:t>
            </a:r>
            <a:r>
              <a:rPr lang="en-US" altLang="zh-CN" b="1" dirty="0"/>
              <a:t>APP</a:t>
            </a:r>
            <a:r>
              <a:rPr lang="zh-CN" altLang="en-US" b="1" dirty="0"/>
              <a:t>进行扩展：设计更加友好的用户界面、实现更丰富的功能。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b="1" dirty="0"/>
              <a:t>3</a:t>
            </a:r>
            <a:r>
              <a:rPr lang="zh-CN" altLang="en-US" b="1" dirty="0"/>
              <a:t>、按照模板完成实验报告并上传。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zh-CN" altLang="en-US" sz="2400" b="1" dirty="0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524001" y="19394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7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71</Words>
  <Application>Microsoft Office PowerPoint</Application>
  <PresentationFormat>宽屏</PresentationFormat>
  <Paragraphs>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主题</vt:lpstr>
      <vt:lpstr>实验2 拨打电话和发送短信APP </vt:lpstr>
      <vt:lpstr>PowerPoint 演示文稿</vt:lpstr>
      <vt:lpstr>实验要求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实验2 BMI体质指数计算器的开发  </dc:title>
  <dc:creator>yang </dc:creator>
  <cp:lastModifiedBy>张 慧佩</cp:lastModifiedBy>
  <cp:revision>15</cp:revision>
  <dcterms:created xsi:type="dcterms:W3CDTF">2015-10-29T03:46:06Z</dcterms:created>
  <dcterms:modified xsi:type="dcterms:W3CDTF">2019-10-29T02:57:52Z</dcterms:modified>
</cp:coreProperties>
</file>