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6" r:id="rId5"/>
    <p:sldId id="259" r:id="rId6"/>
    <p:sldId id="264" r:id="rId7"/>
    <p:sldId id="265" r:id="rId8"/>
    <p:sldId id="274" r:id="rId9"/>
    <p:sldId id="267" r:id="rId10"/>
    <p:sldId id="268" r:id="rId11"/>
    <p:sldId id="277" r:id="rId12"/>
    <p:sldId id="270" r:id="rId13"/>
    <p:sldId id="271" r:id="rId14"/>
    <p:sldId id="278" r:id="rId15"/>
    <p:sldId id="275" r:id="rId16"/>
    <p:sldId id="263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7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5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0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D520-6649-4E6B-996B-07D37F80EE0C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9610-8BE1-47A8-8FA4-8EF36F1BE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media.edu.pl/publications/2014/MPEG_m34302.pdf" TargetMode="External"/><Relationship Id="rId2" Type="http://schemas.openxmlformats.org/officeDocument/2006/relationships/hyperlink" Target="http://docs.opencv.org/modules/calib3d/doc/camera_calibration_and_3d_reconstruc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.ffmpeg.org/wiki/Stereoscopi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1328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How to make 3D Video using </a:t>
            </a:r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2015.1.27</a:t>
            </a:r>
          </a:p>
        </p:txBody>
      </p:sp>
    </p:spTree>
    <p:extLst>
      <p:ext uri="{BB962C8B-B14F-4D97-AF65-F5344CB8AC3E}">
        <p14:creationId xmlns:p14="http://schemas.microsoft.com/office/powerpoint/2010/main" val="301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Depth </a:t>
            </a:r>
            <a:r>
              <a:rPr lang="en-US" altLang="ko-KR" dirty="0" smtClean="0"/>
              <a:t>type</a:t>
            </a:r>
          </a:p>
          <a:p>
            <a:pPr marL="0" indent="0">
              <a:buNone/>
            </a:pP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/>
              <a:t>(0 or 1), default: 0</a:t>
            </a:r>
          </a:p>
          <a:p>
            <a:pPr marL="0" indent="0">
              <a:buNone/>
            </a:pPr>
            <a:r>
              <a:rPr lang="en-US" altLang="ko-KR" dirty="0"/>
              <a:t>Specifies the depth type. The input value 0 means the mode computing depth from a camera. The </a:t>
            </a:r>
            <a:r>
              <a:rPr lang="en-US" altLang="ko-KR" dirty="0" smtClean="0"/>
              <a:t>input value </a:t>
            </a:r>
            <a:r>
              <a:rPr lang="en-US" altLang="ko-KR" dirty="0"/>
              <a:t>1 means the mode computing depth from the origin of 3D space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Camera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영상을</a:t>
            </a:r>
            <a:r>
              <a:rPr lang="en-US" altLang="ko-KR" dirty="0" smtClean="0"/>
              <a:t>, 3D space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영상을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2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Configuration file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Case1) Depth type</a:t>
            </a:r>
            <a:r>
              <a:rPr lang="ko-KR" altLang="en-US" dirty="0"/>
              <a:t> </a:t>
            </a:r>
            <a:r>
              <a:rPr lang="en-US" altLang="ko-KR" dirty="0" smtClean="0"/>
              <a:t>=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Case2) Depth type =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414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Minimum, </a:t>
            </a:r>
            <a:r>
              <a:rPr lang="en-US" altLang="ko-KR" dirty="0" err="1" smtClean="0"/>
              <a:t>MaximumValueOfDisparitySearchRange</a:t>
            </a:r>
            <a:endParaRPr lang="en-US" altLang="ko-KR" dirty="0" smtClean="0"/>
          </a:p>
          <a:p>
            <a:r>
              <a:rPr lang="en-US" altLang="ko-KR" dirty="0" smtClean="0"/>
              <a:t>Minimum, </a:t>
            </a:r>
            <a:r>
              <a:rPr lang="en-US" altLang="ko-KR" dirty="0" err="1" smtClean="0"/>
              <a:t>MaximumValueOfDisparityRange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7" y="2897723"/>
            <a:ext cx="5883048" cy="38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BaselineBasis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(0-3), default: 1</a:t>
            </a:r>
          </a:p>
          <a:p>
            <a:pPr marL="0" indent="0">
              <a:buNone/>
            </a:pPr>
            <a:r>
              <a:rPr lang="en-US" altLang="ko-KR" dirty="0"/>
              <a:t>Specifies the basis of baseline for disparity. 0 means the minimum baseline, 1 means the </a:t>
            </a:r>
            <a:r>
              <a:rPr lang="en-US" altLang="ko-KR" dirty="0" smtClean="0"/>
              <a:t>maximum baseline</a:t>
            </a:r>
            <a:r>
              <a:rPr lang="en-US" altLang="ko-KR" dirty="0"/>
              <a:t>, 2 means the baseline between center and left camera, and 3 means the baseline between </a:t>
            </a:r>
            <a:r>
              <a:rPr lang="en-US" altLang="ko-KR" dirty="0" smtClean="0"/>
              <a:t>center and </a:t>
            </a:r>
            <a:r>
              <a:rPr lang="en-US" altLang="ko-KR" dirty="0"/>
              <a:t>right camera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3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Configuration file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Baseline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Minimum</a:t>
            </a:r>
            <a:r>
              <a:rPr lang="ko-KR" altLang="en-US" dirty="0" smtClean="0"/>
              <a:t>의 의미와 </a:t>
            </a:r>
            <a:r>
              <a:rPr lang="en-US" altLang="ko-KR" dirty="0" smtClean="0"/>
              <a:t>Maximum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Baseline</a:t>
            </a:r>
            <a:r>
              <a:rPr lang="ko-KR" altLang="en-US" dirty="0" smtClean="0"/>
              <a:t>의 단위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1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Camera parameter file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, Cy ? -&gt; </a:t>
            </a:r>
            <a:r>
              <a:rPr lang="ko-KR" altLang="en-US" dirty="0" smtClean="0"/>
              <a:t>태섭이 형님이 </a:t>
            </a:r>
            <a:r>
              <a:rPr lang="ko-KR" altLang="en-US" dirty="0" err="1" smtClean="0"/>
              <a:t>정리좀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해주세욥</a:t>
            </a:r>
            <a:endParaRPr lang="en-US" altLang="ko-KR" dirty="0" smtClean="0"/>
          </a:p>
          <a:p>
            <a:r>
              <a:rPr lang="en-US" altLang="ko-KR" dirty="0" smtClean="0"/>
              <a:t>Extrinsic </a:t>
            </a:r>
            <a:r>
              <a:rPr lang="en-US" altLang="ko-KR" dirty="0" err="1" smtClean="0"/>
              <a:t>param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transpose</a:t>
            </a:r>
            <a:r>
              <a:rPr lang="ko-KR" altLang="en-US" dirty="0" smtClean="0"/>
              <a:t>를 통해 카메라 위치를 알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단위는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앞에서 아마 </a:t>
            </a:r>
            <a:r>
              <a:rPr lang="en-US" altLang="ko-KR" dirty="0" smtClean="0"/>
              <a:t>baseline</a:t>
            </a:r>
            <a:r>
              <a:rPr lang="ko-KR" altLang="en-US" dirty="0" smtClean="0"/>
              <a:t>단위랑 같을 듯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21306" cy="2402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72" y="1672757"/>
            <a:ext cx="4436969" cy="1117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72" y="2835419"/>
            <a:ext cx="5856270" cy="11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Example(dog)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Frame : 15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otal </a:t>
            </a:r>
            <a:r>
              <a:rPr lang="en-US" altLang="ko-KR" dirty="0"/>
              <a:t>time </a:t>
            </a:r>
            <a:r>
              <a:rPr lang="en-US" altLang="ko-KR" dirty="0" smtClean="0"/>
              <a:t>: 3529.1060 seconds, about 59 minutes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Camera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Matrix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docs.opencv.org/modules/calib3d/doc/camera_calibration_and_3d_reconstruction.html</a:t>
            </a:r>
            <a:endParaRPr lang="en-US" altLang="ko-KR" dirty="0" smtClean="0"/>
          </a:p>
          <a:p>
            <a:r>
              <a:rPr lang="en-US" altLang="ko-KR" dirty="0" err="1" smtClean="0"/>
              <a:t>DepthEstimation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www.multimedia.edu.pl/publications/2014/MPEG_m34302.pdf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6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 to H.263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ffmpeg</a:t>
            </a:r>
            <a:r>
              <a:rPr lang="en-US" altLang="ko-KR" dirty="0" smtClean="0"/>
              <a:t> –f </a:t>
            </a:r>
            <a:r>
              <a:rPr lang="en-US" altLang="ko-KR" dirty="0" err="1" smtClean="0"/>
              <a:t>rawvideo</a:t>
            </a:r>
            <a:r>
              <a:rPr lang="en-US" altLang="ko-KR" dirty="0" smtClean="0"/>
              <a:t> –s </a:t>
            </a:r>
            <a:r>
              <a:rPr lang="en-US" altLang="ko-KR" dirty="0"/>
              <a:t>1920x1088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[raw_video1.yuv] </a:t>
            </a:r>
            <a:r>
              <a:rPr lang="en-US" altLang="ko-KR" dirty="0"/>
              <a:t>[</a:t>
            </a:r>
            <a:r>
              <a:rPr lang="en-US" altLang="ko-KR" dirty="0" smtClean="0"/>
              <a:t>outmp4_video1.mp4]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ffmpeg</a:t>
            </a:r>
            <a:r>
              <a:rPr lang="en-US" altLang="ko-KR" dirty="0"/>
              <a:t> –f </a:t>
            </a:r>
            <a:r>
              <a:rPr lang="en-US" altLang="ko-KR" dirty="0" err="1"/>
              <a:t>rawvideo</a:t>
            </a:r>
            <a:r>
              <a:rPr lang="en-US" altLang="ko-KR" dirty="0"/>
              <a:t> –s 1920x1088 –</a:t>
            </a:r>
            <a:r>
              <a:rPr lang="en-US" altLang="ko-KR" dirty="0" err="1"/>
              <a:t>i</a:t>
            </a:r>
            <a:r>
              <a:rPr lang="en-US" altLang="ko-KR" dirty="0"/>
              <a:t> [</a:t>
            </a:r>
            <a:r>
              <a:rPr lang="en-US" altLang="ko-KR" dirty="0" smtClean="0"/>
              <a:t>raw_video2</a:t>
            </a:r>
            <a:r>
              <a:rPr lang="en-US" altLang="ko-KR" dirty="0"/>
              <a:t>.yuv</a:t>
            </a:r>
            <a:r>
              <a:rPr lang="en-US" altLang="ko-KR" dirty="0" smtClean="0"/>
              <a:t>] </a:t>
            </a:r>
            <a:r>
              <a:rPr lang="en-US" altLang="ko-KR" dirty="0"/>
              <a:t>[</a:t>
            </a:r>
            <a:r>
              <a:rPr lang="en-US" altLang="ko-KR" dirty="0" smtClean="0"/>
              <a:t>outmp4_video2.mp4]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입력영상에 대한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옵션으로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출력영상의 확장명을 </a:t>
            </a:r>
            <a:r>
              <a:rPr lang="en-US" altLang="ko-KR" dirty="0" smtClean="0"/>
              <a:t>mp4</a:t>
            </a:r>
            <a:r>
              <a:rPr lang="ko-KR" altLang="en-US" dirty="0" smtClean="0"/>
              <a:t>로 지정하여 </a:t>
            </a:r>
            <a:r>
              <a:rPr lang="en-US" altLang="ko-KR" dirty="0" smtClean="0"/>
              <a:t>H.263 </a:t>
            </a:r>
            <a:r>
              <a:rPr lang="ko-KR" altLang="en-US" dirty="0" smtClean="0"/>
              <a:t>포맷으로 </a:t>
            </a:r>
            <a:r>
              <a:rPr lang="en-US" altLang="ko-KR" dirty="0" smtClean="0"/>
              <a:t>Transformation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yuv</a:t>
            </a:r>
            <a:r>
              <a:rPr lang="ko-KR" altLang="en-US" dirty="0" smtClean="0"/>
              <a:t>포맷은 </a:t>
            </a:r>
            <a:r>
              <a:rPr lang="en-US" altLang="ko-KR" dirty="0" err="1" smtClean="0"/>
              <a:t>rawvideo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영상에 대한 정보가 파일에 포함되어 있지 않지만</a:t>
            </a:r>
            <a:r>
              <a:rPr lang="en-US" altLang="ko-KR" dirty="0" smtClean="0"/>
              <a:t>, mp4</a:t>
            </a:r>
            <a:r>
              <a:rPr lang="ko-KR" altLang="en-US" dirty="0" smtClean="0"/>
              <a:t>포맷에는 영상에 대한 정보가 파일에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5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 by Side Video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ffmpeg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[</a:t>
            </a:r>
            <a:r>
              <a:rPr lang="en-US" altLang="ko-KR" dirty="0"/>
              <a:t>outmp4_video1.mp4</a:t>
            </a:r>
            <a:r>
              <a:rPr lang="en-US" altLang="ko-KR" dirty="0" smtClean="0"/>
              <a:t>]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[outmp4_video2.mp4]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–</a:t>
            </a:r>
            <a:r>
              <a:rPr lang="en-US" altLang="ko-KR" dirty="0" err="1" smtClean="0">
                <a:solidFill>
                  <a:srgbClr val="C00000"/>
                </a:solidFill>
              </a:rPr>
              <a:t>filter_complex</a:t>
            </a:r>
            <a:r>
              <a:rPr lang="en-US" altLang="ko-KR" dirty="0" smtClean="0">
                <a:solidFill>
                  <a:srgbClr val="C00000"/>
                </a:solidFill>
              </a:rPr>
              <a:t> ”[0:v:0]pad=</a:t>
            </a:r>
            <a:r>
              <a:rPr lang="en-US" altLang="ko-KR" dirty="0" err="1" smtClean="0">
                <a:solidFill>
                  <a:srgbClr val="C00000"/>
                </a:solidFill>
              </a:rPr>
              <a:t>iw</a:t>
            </a:r>
            <a:r>
              <a:rPr lang="en-US" altLang="ko-KR" dirty="0" smtClean="0">
                <a:solidFill>
                  <a:srgbClr val="C00000"/>
                </a:solidFill>
              </a:rPr>
              <a:t>*2:ih[</a:t>
            </a:r>
            <a:r>
              <a:rPr lang="en-US" altLang="ko-KR" dirty="0" err="1" smtClean="0">
                <a:solidFill>
                  <a:srgbClr val="C00000"/>
                </a:solidFill>
              </a:rPr>
              <a:t>bg</a:t>
            </a:r>
            <a:r>
              <a:rPr lang="en-US" altLang="ko-KR" dirty="0" smtClean="0">
                <a:solidFill>
                  <a:srgbClr val="C00000"/>
                </a:solidFill>
              </a:rPr>
              <a:t>]; [</a:t>
            </a:r>
            <a:r>
              <a:rPr lang="en-US" altLang="ko-KR" dirty="0" err="1" smtClean="0">
                <a:solidFill>
                  <a:srgbClr val="C00000"/>
                </a:solidFill>
              </a:rPr>
              <a:t>bg</a:t>
            </a:r>
            <a:r>
              <a:rPr lang="en-US" altLang="ko-KR" dirty="0" smtClean="0">
                <a:solidFill>
                  <a:srgbClr val="C00000"/>
                </a:solidFill>
              </a:rPr>
              <a:t>][1:v:0]overlay=w”</a:t>
            </a:r>
            <a:r>
              <a:rPr lang="en-US" altLang="ko-KR" dirty="0" smtClean="0"/>
              <a:t> [sbs_video.mp4]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두 개의 입력영상과 하나의 출력영상 모두의 영상 포맷이 같아야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 by Side Video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”[0:v:0]</a:t>
            </a:r>
            <a:r>
              <a:rPr lang="en-US" altLang="ko-KR" u="sng" dirty="0" smtClean="0"/>
              <a:t>pad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iw</a:t>
            </a:r>
            <a:r>
              <a:rPr lang="en-US" altLang="ko-KR" dirty="0" smtClean="0"/>
              <a:t>*2:ih[</a:t>
            </a:r>
            <a:r>
              <a:rPr lang="en-US" altLang="ko-KR" dirty="0" err="1" smtClean="0"/>
              <a:t>bg</a:t>
            </a:r>
            <a:r>
              <a:rPr lang="en-US" altLang="ko-KR" dirty="0" smtClean="0"/>
              <a:t>]; [</a:t>
            </a:r>
            <a:r>
              <a:rPr lang="en-US" altLang="ko-KR" dirty="0" err="1" smtClean="0"/>
              <a:t>bg</a:t>
            </a:r>
            <a:r>
              <a:rPr lang="en-US" altLang="ko-KR" dirty="0" smtClean="0"/>
              <a:t>][1:v:0]</a:t>
            </a:r>
            <a:r>
              <a:rPr lang="en-US" altLang="ko-KR" i="1" dirty="0" smtClean="0"/>
              <a:t>overlay</a:t>
            </a:r>
            <a:r>
              <a:rPr lang="en-US" altLang="ko-KR" dirty="0" smtClean="0"/>
              <a:t>=w”</a:t>
            </a:r>
          </a:p>
          <a:p>
            <a:endParaRPr lang="en-US" altLang="ko-KR" dirty="0" smtClean="0"/>
          </a:p>
          <a:p>
            <a:r>
              <a:rPr lang="en-US" altLang="ko-KR" u="sng" dirty="0"/>
              <a:t>pad</a:t>
            </a:r>
            <a:r>
              <a:rPr lang="en-US" altLang="ko-KR" dirty="0"/>
              <a:t> : Add paddings to the input image, and place the original input at the provided </a:t>
            </a:r>
            <a:r>
              <a:rPr lang="en-US" altLang="ko-KR" i="1" dirty="0"/>
              <a:t>x</a:t>
            </a:r>
            <a:r>
              <a:rPr lang="en-US" altLang="ko-KR" dirty="0"/>
              <a:t>, </a:t>
            </a:r>
            <a:r>
              <a:rPr lang="en-US" altLang="ko-KR" i="1" dirty="0"/>
              <a:t>y</a:t>
            </a:r>
            <a:r>
              <a:rPr lang="en-US" altLang="ko-KR" dirty="0"/>
              <a:t> coordinates.</a:t>
            </a:r>
          </a:p>
          <a:p>
            <a:r>
              <a:rPr lang="en-US" altLang="ko-KR" i="1" dirty="0"/>
              <a:t>overlay</a:t>
            </a:r>
            <a:r>
              <a:rPr lang="en-US" altLang="ko-KR" dirty="0"/>
              <a:t> : Overlay one video on top of another. It takes two inputs and has one output. The first input is the "main" video on which the second input is overlaid.</a:t>
            </a:r>
          </a:p>
          <a:p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[0:v:0</a:t>
            </a:r>
            <a:r>
              <a:rPr lang="en-US" altLang="ko-KR" dirty="0" smtClean="0"/>
              <a:t>] : stream </a:t>
            </a:r>
            <a:r>
              <a:rPr lang="en-US" altLang="ko-KR" dirty="0" err="1" smtClean="0"/>
              <a:t>specifier</a:t>
            </a:r>
            <a:r>
              <a:rPr lang="en-US" altLang="ko-KR" dirty="0" err="1"/>
              <a:t>s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</a:t>
            </a:r>
            <a:r>
              <a:rPr lang="en-US" altLang="ko-KR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video, timestamp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difference</a:t>
            </a:r>
            <a:r>
              <a:rPr lang="ko-KR" altLang="en-US" dirty="0" smtClean="0"/>
              <a:t>가 없다는 것을 의미하고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입력영상의 사이즈를 뜻함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/>
              <a:t>[</a:t>
            </a:r>
            <a:r>
              <a:rPr lang="en-US" altLang="ko-KR" dirty="0" err="1"/>
              <a:t>bg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의미는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를 뜻하고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1 ;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2”</a:t>
            </a:r>
            <a:r>
              <a:rPr lang="ko-KR" altLang="en-US" dirty="0" smtClean="0"/>
              <a:t>의 구조에서 두 옵션을 이어주는 변수의 의미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iw</a:t>
            </a:r>
            <a:r>
              <a:rPr lang="en-US" altLang="ko-KR" dirty="0" smtClean="0"/>
              <a:t> : input width, </a:t>
            </a:r>
            <a:r>
              <a:rPr lang="en-US" altLang="ko-KR" dirty="0" err="1" smtClean="0"/>
              <a:t>ih</a:t>
            </a:r>
            <a:r>
              <a:rPr lang="en-US" altLang="ko-KR" dirty="0" smtClean="0"/>
              <a:t> : input height, w : width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9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 with Side by Side Video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ffplay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–</a:t>
            </a:r>
            <a:r>
              <a:rPr lang="en-US" altLang="ko-KR" dirty="0" err="1" smtClean="0">
                <a:solidFill>
                  <a:srgbClr val="C00000"/>
                </a:solidFill>
              </a:rPr>
              <a:t>vf</a:t>
            </a:r>
            <a:r>
              <a:rPr lang="en-US" altLang="ko-KR" dirty="0" smtClean="0">
                <a:solidFill>
                  <a:srgbClr val="C00000"/>
                </a:solidFill>
              </a:rPr>
              <a:t> stereo3d=sbs2l:arcc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[sbs_video.mp4]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Video filter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stereo3d</a:t>
            </a:r>
            <a:r>
              <a:rPr lang="ko-KR" altLang="en-US" dirty="0" smtClean="0"/>
              <a:t>로 사용하고 </a:t>
            </a:r>
            <a:r>
              <a:rPr lang="en-US" altLang="ko-KR" dirty="0" err="1" smtClean="0"/>
              <a:t>sidebyside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영상을 </a:t>
            </a:r>
            <a:r>
              <a:rPr lang="en-US" altLang="ko-KR" dirty="0" smtClean="0"/>
              <a:t>red cyan color</a:t>
            </a:r>
            <a:r>
              <a:rPr lang="ko-KR" altLang="en-US" dirty="0" smtClean="0"/>
              <a:t>로 재생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Video filter</a:t>
            </a:r>
            <a:r>
              <a:rPr lang="ko-KR" altLang="en-US" dirty="0" smtClean="0"/>
              <a:t>에 대한 옵션으로 </a:t>
            </a:r>
            <a:r>
              <a:rPr lang="en-US" altLang="ko-KR" dirty="0" smtClean="0"/>
              <a:t>stereo3d</a:t>
            </a:r>
            <a:r>
              <a:rPr lang="ko-KR" altLang="en-US" dirty="0" smtClean="0"/>
              <a:t>를 사용할 때와 사용하지 않았을 경우 각각의 영상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 with </a:t>
            </a:r>
            <a:r>
              <a:rPr lang="en-US" altLang="ko-KR" dirty="0" err="1" smtClean="0"/>
              <a:t>vf</a:t>
            </a:r>
            <a:r>
              <a:rPr lang="en-US" altLang="ko-KR" dirty="0" smtClean="0"/>
              <a:t> </a:t>
            </a:r>
            <a:r>
              <a:rPr lang="en-US" altLang="ko-KR" dirty="0"/>
              <a:t>option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110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 </a:t>
            </a:r>
            <a:r>
              <a:rPr lang="en-US" altLang="ko-KR" dirty="0" smtClean="0"/>
              <a:t>without </a:t>
            </a:r>
            <a:r>
              <a:rPr lang="en-US" altLang="ko-KR" dirty="0" err="1"/>
              <a:t>vf</a:t>
            </a:r>
            <a:r>
              <a:rPr lang="en-US" altLang="ko-KR" dirty="0"/>
              <a:t> option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627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Side by Side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trac.ffmpeg.org/wiki/Stereoscopic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52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1328"/>
            <a:ext cx="9144000" cy="2387600"/>
          </a:xfrm>
        </p:spPr>
        <p:txBody>
          <a:bodyPr/>
          <a:lstStyle/>
          <a:p>
            <a:r>
              <a:rPr lang="en-US" altLang="ko-KR" dirty="0"/>
              <a:t>Depth Map Estimation Reference Software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2015.1.27</a:t>
            </a:r>
          </a:p>
        </p:txBody>
      </p:sp>
    </p:spTree>
    <p:extLst>
      <p:ext uri="{BB962C8B-B14F-4D97-AF65-F5344CB8AC3E}">
        <p14:creationId xmlns:p14="http://schemas.microsoft.com/office/powerpoint/2010/main" val="808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431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How to make 3D Video using FFmpeg</vt:lpstr>
      <vt:lpstr>Transformation to H.263 format</vt:lpstr>
      <vt:lpstr>Side by Side Video</vt:lpstr>
      <vt:lpstr>Side by Side Video</vt:lpstr>
      <vt:lpstr>Play with Side by Side Video</vt:lpstr>
      <vt:lpstr>Play with vf option</vt:lpstr>
      <vt:lpstr>Play without vf option</vt:lpstr>
      <vt:lpstr>Reference</vt:lpstr>
      <vt:lpstr>Depth Map Estimation Reference Software</vt:lpstr>
      <vt:lpstr>Configuration file</vt:lpstr>
      <vt:lpstr>Configuration file</vt:lpstr>
      <vt:lpstr>Configuration file</vt:lpstr>
      <vt:lpstr>Configuration file</vt:lpstr>
      <vt:lpstr>Configuration file</vt:lpstr>
      <vt:lpstr>Camera parameter file</vt:lpstr>
      <vt:lpstr>Example(dog) Report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FFmpeg Tutorial</dc:title>
  <dc:creator>seunghyuk choi</dc:creator>
  <cp:lastModifiedBy>최윤승</cp:lastModifiedBy>
  <cp:revision>38</cp:revision>
  <dcterms:created xsi:type="dcterms:W3CDTF">2015-01-04T07:09:41Z</dcterms:created>
  <dcterms:modified xsi:type="dcterms:W3CDTF">2015-01-28T10:03:10Z</dcterms:modified>
</cp:coreProperties>
</file>