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ppt/media/image5.jpg" ContentType="image/png"/>
  <Override PartName="/ppt/media/image7.jpg" ContentType="image/png"/>
  <Override PartName="/ppt/media/image10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0" r:id="rId9"/>
    <p:sldId id="259" r:id="rId10"/>
    <p:sldId id="268" r:id="rId11"/>
    <p:sldId id="261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14EC97-BA6F-4FBA-BC70-C36BC7E4744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C3A75CB-92FB-4CD9-8B0F-2C942557FC70}">
      <dgm:prSet phldrT="[텍스트]"/>
      <dgm:spPr/>
      <dgm:t>
        <a:bodyPr/>
        <a:lstStyle/>
        <a:p>
          <a:pPr latinLnBrk="1"/>
          <a:r>
            <a:rPr lang="en-US" altLang="ko-KR" dirty="0" smtClean="0"/>
            <a:t>Raspberry</a:t>
          </a:r>
          <a:br>
            <a:rPr lang="en-US" altLang="ko-KR" dirty="0" smtClean="0"/>
          </a:br>
          <a:r>
            <a:rPr lang="en-US" altLang="ko-KR" dirty="0" smtClean="0"/>
            <a:t>Pi</a:t>
          </a:r>
          <a:endParaRPr lang="ko-KR" altLang="en-US" dirty="0"/>
        </a:p>
      </dgm:t>
    </dgm:pt>
    <dgm:pt modelId="{A0E407F7-F478-4659-9A91-458A580554CC}" type="parTrans" cxnId="{6B96CD70-879C-47B7-A4D8-F233C48B3620}">
      <dgm:prSet/>
      <dgm:spPr/>
      <dgm:t>
        <a:bodyPr/>
        <a:lstStyle/>
        <a:p>
          <a:pPr latinLnBrk="1"/>
          <a:endParaRPr lang="ko-KR" altLang="en-US"/>
        </a:p>
      </dgm:t>
    </dgm:pt>
    <dgm:pt modelId="{76366BF5-CE76-4312-8BBF-D0563F08B99A}" type="sibTrans" cxnId="{6B96CD70-879C-47B7-A4D8-F233C48B3620}">
      <dgm:prSet/>
      <dgm:spPr/>
      <dgm:t>
        <a:bodyPr/>
        <a:lstStyle/>
        <a:p>
          <a:pPr latinLnBrk="1"/>
          <a:endParaRPr lang="ko-KR" altLang="en-US"/>
        </a:p>
      </dgm:t>
    </dgm:pt>
    <dgm:pt modelId="{E805ADFD-0C89-4E29-829A-E0A449DA0CA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Uart</a:t>
          </a:r>
          <a:r>
            <a:rPr lang="en-US" altLang="ko-KR" dirty="0" smtClean="0"/>
            <a:t> </a:t>
          </a:r>
          <a:r>
            <a:rPr lang="ko-KR" altLang="en-US" dirty="0" smtClean="0"/>
            <a:t>통신</a:t>
          </a:r>
          <a:endParaRPr lang="ko-KR" altLang="en-US" dirty="0"/>
        </a:p>
      </dgm:t>
    </dgm:pt>
    <dgm:pt modelId="{202F6C3E-94C6-4B7A-9593-54718C92B50C}" type="parTrans" cxnId="{817A2F2D-B110-4826-9181-42F81C1DA40A}">
      <dgm:prSet/>
      <dgm:spPr/>
      <dgm:t>
        <a:bodyPr/>
        <a:lstStyle/>
        <a:p>
          <a:pPr latinLnBrk="1"/>
          <a:endParaRPr lang="ko-KR" altLang="en-US"/>
        </a:p>
      </dgm:t>
    </dgm:pt>
    <dgm:pt modelId="{EABAD51C-ADA8-4E83-B66A-CAA2EDD0D8A3}" type="sibTrans" cxnId="{817A2F2D-B110-4826-9181-42F81C1DA40A}">
      <dgm:prSet/>
      <dgm:spPr/>
      <dgm:t>
        <a:bodyPr/>
        <a:lstStyle/>
        <a:p>
          <a:pPr latinLnBrk="1"/>
          <a:endParaRPr lang="ko-KR" altLang="en-US"/>
        </a:p>
      </dgm:t>
    </dgm:pt>
    <dgm:pt modelId="{1E63E1E0-BC55-4D14-A351-4551742AAF8C}">
      <dgm:prSet phldrT="[텍스트]"/>
      <dgm:spPr/>
      <dgm:t>
        <a:bodyPr/>
        <a:lstStyle/>
        <a:p>
          <a:pPr latinLnBrk="1"/>
          <a:r>
            <a:rPr lang="en-US" altLang="ko-KR" dirty="0" smtClean="0"/>
            <a:t>Micro </a:t>
          </a:r>
          <a:br>
            <a:rPr lang="en-US" altLang="ko-KR" dirty="0" smtClean="0"/>
          </a:br>
          <a:r>
            <a:rPr lang="en-US" altLang="ko-KR" dirty="0" smtClean="0"/>
            <a:t>Controller</a:t>
          </a:r>
          <a:br>
            <a:rPr lang="en-US" altLang="ko-KR" dirty="0" smtClean="0"/>
          </a:br>
          <a:r>
            <a:rPr lang="en-US" altLang="ko-KR" dirty="0" smtClean="0"/>
            <a:t>Unit</a:t>
          </a:r>
          <a:endParaRPr lang="ko-KR" altLang="en-US" dirty="0"/>
        </a:p>
      </dgm:t>
    </dgm:pt>
    <dgm:pt modelId="{5FA1A3A0-11EE-466B-98C5-51975B8BC5A4}" type="parTrans" cxnId="{358214F9-C97F-4148-BFBD-D6DD5665A16D}">
      <dgm:prSet/>
      <dgm:spPr/>
      <dgm:t>
        <a:bodyPr/>
        <a:lstStyle/>
        <a:p>
          <a:pPr latinLnBrk="1"/>
          <a:endParaRPr lang="ko-KR" altLang="en-US"/>
        </a:p>
      </dgm:t>
    </dgm:pt>
    <dgm:pt modelId="{91FD6353-6172-4A93-B312-5ACEE5118179}" type="sibTrans" cxnId="{358214F9-C97F-4148-BFBD-D6DD5665A16D}">
      <dgm:prSet/>
      <dgm:spPr/>
      <dgm:t>
        <a:bodyPr/>
        <a:lstStyle/>
        <a:p>
          <a:pPr latinLnBrk="1"/>
          <a:endParaRPr lang="ko-KR" altLang="en-US"/>
        </a:p>
      </dgm:t>
    </dgm:pt>
    <dgm:pt modelId="{BDED26EC-3555-4F6C-9979-C748EF6C6AD2}">
      <dgm:prSet phldrT="[텍스트]"/>
      <dgm:spPr/>
      <dgm:t>
        <a:bodyPr/>
        <a:lstStyle/>
        <a:p>
          <a:pPr latinLnBrk="1"/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Signal</a:t>
          </a:r>
          <a:endParaRPr lang="ko-KR" altLang="en-US" dirty="0"/>
        </a:p>
      </dgm:t>
    </dgm:pt>
    <dgm:pt modelId="{C1623E37-E3FF-4B1D-8E10-66516FB1B2D9}" type="parTrans" cxnId="{AC5FAE0D-7AF7-40D8-8492-F8B0AD14DD5D}">
      <dgm:prSet/>
      <dgm:spPr/>
      <dgm:t>
        <a:bodyPr/>
        <a:lstStyle/>
        <a:p>
          <a:pPr latinLnBrk="1"/>
          <a:endParaRPr lang="ko-KR" altLang="en-US"/>
        </a:p>
      </dgm:t>
    </dgm:pt>
    <dgm:pt modelId="{14A9E6FA-60FD-4FDE-A8E2-C49AC9736505}" type="sibTrans" cxnId="{AC5FAE0D-7AF7-40D8-8492-F8B0AD14DD5D}">
      <dgm:prSet/>
      <dgm:spPr/>
      <dgm:t>
        <a:bodyPr/>
        <a:lstStyle/>
        <a:p>
          <a:pPr latinLnBrk="1"/>
          <a:endParaRPr lang="ko-KR" altLang="en-US"/>
        </a:p>
      </dgm:t>
    </dgm:pt>
    <dgm:pt modelId="{A9F2B50C-6C44-44AA-AF2D-9278ECA251F4}">
      <dgm:prSet phldrT="[텍스트]"/>
      <dgm:spPr/>
      <dgm:t>
        <a:bodyPr/>
        <a:lstStyle/>
        <a:p>
          <a:pPr latinLnBrk="1"/>
          <a:r>
            <a:rPr lang="en-US" altLang="ko-KR" dirty="0" smtClean="0"/>
            <a:t>Car</a:t>
          </a:r>
          <a:endParaRPr lang="ko-KR" altLang="en-US" dirty="0"/>
        </a:p>
      </dgm:t>
    </dgm:pt>
    <dgm:pt modelId="{63E14E26-758A-4E7C-BE3E-5C0AA3B115E4}" type="parTrans" cxnId="{EC76B410-6391-4925-BB2C-FC0244429672}">
      <dgm:prSet/>
      <dgm:spPr/>
      <dgm:t>
        <a:bodyPr/>
        <a:lstStyle/>
        <a:p>
          <a:pPr latinLnBrk="1"/>
          <a:endParaRPr lang="ko-KR" altLang="en-US"/>
        </a:p>
      </dgm:t>
    </dgm:pt>
    <dgm:pt modelId="{CB844907-AB28-429B-B9B3-C7AD76519422}" type="sibTrans" cxnId="{EC76B410-6391-4925-BB2C-FC0244429672}">
      <dgm:prSet/>
      <dgm:spPr/>
      <dgm:t>
        <a:bodyPr/>
        <a:lstStyle/>
        <a:p>
          <a:pPr latinLnBrk="1"/>
          <a:endParaRPr lang="ko-KR" altLang="en-US"/>
        </a:p>
      </dgm:t>
    </dgm:pt>
    <dgm:pt modelId="{C57D1D96-A2EE-44FB-8DFC-B9E17E71058A}" type="pres">
      <dgm:prSet presAssocID="{B814EC97-BA6F-4FBA-BC70-C36BC7E4744A}" presName="rootnode" presStyleCnt="0">
        <dgm:presLayoutVars>
          <dgm:chMax/>
          <dgm:chPref/>
          <dgm:dir/>
          <dgm:animLvl val="lvl"/>
        </dgm:presLayoutVars>
      </dgm:prSet>
      <dgm:spPr/>
    </dgm:pt>
    <dgm:pt modelId="{BE0E6E90-3CA2-43F3-BB43-3FAA5E11ED00}" type="pres">
      <dgm:prSet presAssocID="{BC3A75CB-92FB-4CD9-8B0F-2C942557FC70}" presName="composite" presStyleCnt="0"/>
      <dgm:spPr/>
    </dgm:pt>
    <dgm:pt modelId="{2DE034A7-292E-49DD-A0C7-3DB0FDC1E4BD}" type="pres">
      <dgm:prSet presAssocID="{BC3A75CB-92FB-4CD9-8B0F-2C942557FC70}" presName="bentUpArrow1" presStyleLbl="alignImgPlace1" presStyleIdx="0" presStyleCnt="2" custLinFactNeighborX="-27423" custLinFactNeighborY="3434"/>
      <dgm:spPr/>
    </dgm:pt>
    <dgm:pt modelId="{2A8E3BF0-F98C-4250-B343-DF69FCF84DD7}" type="pres">
      <dgm:prSet presAssocID="{BC3A75CB-92FB-4CD9-8B0F-2C942557FC70}" presName="ParentText" presStyleLbl="node1" presStyleIdx="0" presStyleCnt="3" custLinFactNeighborX="-59873" custLinFactNeighborY="-18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B97ABA-3BE4-44C3-8593-4A139CC0E5B7}" type="pres">
      <dgm:prSet presAssocID="{BC3A75CB-92FB-4CD9-8B0F-2C942557FC70}" presName="ChildText" presStyleLbl="revTx" presStyleIdx="0" presStyleCnt="2" custLinFactX="-41408" custLinFactY="87469" custLinFactNeighborX="-1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591545-EF28-4AC4-9F58-B18169028E45}" type="pres">
      <dgm:prSet presAssocID="{76366BF5-CE76-4312-8BBF-D0563F08B99A}" presName="sibTrans" presStyleCnt="0"/>
      <dgm:spPr/>
    </dgm:pt>
    <dgm:pt modelId="{CAFE9B14-CA56-4CB0-BBFD-B50EC2220DCB}" type="pres">
      <dgm:prSet presAssocID="{1E63E1E0-BC55-4D14-A351-4551742AAF8C}" presName="composite" presStyleCnt="0"/>
      <dgm:spPr/>
    </dgm:pt>
    <dgm:pt modelId="{DA0541A8-F235-4CFD-B922-F12DD67FAB15}" type="pres">
      <dgm:prSet presAssocID="{1E63E1E0-BC55-4D14-A351-4551742AAF8C}" presName="bentUpArrow1" presStyleLbl="alignImgPlace1" presStyleIdx="1" presStyleCnt="2" custLinFactNeighborX="48741" custLinFactNeighborY="8210"/>
      <dgm:spPr/>
    </dgm:pt>
    <dgm:pt modelId="{C0C07302-66A0-4CCD-937F-1C8770CDB43C}" type="pres">
      <dgm:prSet presAssocID="{1E63E1E0-BC55-4D14-A351-4551742AAF8C}" presName="ParentText" presStyleLbl="node1" presStyleIdx="1" presStyleCnt="3" custLinFactNeighborX="-4292" custLinFactNeighborY="-36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056161-8134-4D1B-9D2C-1188B7705FDA}" type="pres">
      <dgm:prSet presAssocID="{1E63E1E0-BC55-4D14-A351-4551742AAF8C}" presName="ChildText" presStyleLbl="revTx" presStyleIdx="1" presStyleCnt="2" custScaleY="85601" custLinFactY="63684" custLinFactNeighborX="-76188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DB5FE0-1B85-4865-8C11-69771FF7A81E}" type="pres">
      <dgm:prSet presAssocID="{91FD6353-6172-4A93-B312-5ACEE5118179}" presName="sibTrans" presStyleCnt="0"/>
      <dgm:spPr/>
    </dgm:pt>
    <dgm:pt modelId="{9CA0FA48-2170-44E7-8F71-1AAA6A7CCADF}" type="pres">
      <dgm:prSet presAssocID="{A9F2B50C-6C44-44AA-AF2D-9278ECA251F4}" presName="composite" presStyleCnt="0"/>
      <dgm:spPr/>
    </dgm:pt>
    <dgm:pt modelId="{E5BC7699-3570-4D5C-A71B-D74D1A1CE5A9}" type="pres">
      <dgm:prSet presAssocID="{A9F2B50C-6C44-44AA-AF2D-9278ECA251F4}" presName="ParentText" presStyleLbl="node1" presStyleIdx="2" presStyleCnt="3" custLinFactNeighborX="39070" custLinFactNeighborY="-541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C5FAE0D-7AF7-40D8-8492-F8B0AD14DD5D}" srcId="{1E63E1E0-BC55-4D14-A351-4551742AAF8C}" destId="{BDED26EC-3555-4F6C-9979-C748EF6C6AD2}" srcOrd="0" destOrd="0" parTransId="{C1623E37-E3FF-4B1D-8E10-66516FB1B2D9}" sibTransId="{14A9E6FA-60FD-4FDE-A8E2-C49AC9736505}"/>
    <dgm:cxn modelId="{EC76B410-6391-4925-BB2C-FC0244429672}" srcId="{B814EC97-BA6F-4FBA-BC70-C36BC7E4744A}" destId="{A9F2B50C-6C44-44AA-AF2D-9278ECA251F4}" srcOrd="2" destOrd="0" parTransId="{63E14E26-758A-4E7C-BE3E-5C0AA3B115E4}" sibTransId="{CB844907-AB28-429B-B9B3-C7AD76519422}"/>
    <dgm:cxn modelId="{358214F9-C97F-4148-BFBD-D6DD5665A16D}" srcId="{B814EC97-BA6F-4FBA-BC70-C36BC7E4744A}" destId="{1E63E1E0-BC55-4D14-A351-4551742AAF8C}" srcOrd="1" destOrd="0" parTransId="{5FA1A3A0-11EE-466B-98C5-51975B8BC5A4}" sibTransId="{91FD6353-6172-4A93-B312-5ACEE5118179}"/>
    <dgm:cxn modelId="{6B96CD70-879C-47B7-A4D8-F233C48B3620}" srcId="{B814EC97-BA6F-4FBA-BC70-C36BC7E4744A}" destId="{BC3A75CB-92FB-4CD9-8B0F-2C942557FC70}" srcOrd="0" destOrd="0" parTransId="{A0E407F7-F478-4659-9A91-458A580554CC}" sibTransId="{76366BF5-CE76-4312-8BBF-D0563F08B99A}"/>
    <dgm:cxn modelId="{BB14BC23-6C51-4920-B6A8-FA6A67128289}" type="presOf" srcId="{1E63E1E0-BC55-4D14-A351-4551742AAF8C}" destId="{C0C07302-66A0-4CCD-937F-1C8770CDB43C}" srcOrd="0" destOrd="0" presId="urn:microsoft.com/office/officeart/2005/8/layout/StepDownProcess"/>
    <dgm:cxn modelId="{187BDB3C-D258-4A1E-88D7-835BC5917324}" type="presOf" srcId="{B814EC97-BA6F-4FBA-BC70-C36BC7E4744A}" destId="{C57D1D96-A2EE-44FB-8DFC-B9E17E71058A}" srcOrd="0" destOrd="0" presId="urn:microsoft.com/office/officeart/2005/8/layout/StepDownProcess"/>
    <dgm:cxn modelId="{817A2F2D-B110-4826-9181-42F81C1DA40A}" srcId="{BC3A75CB-92FB-4CD9-8B0F-2C942557FC70}" destId="{E805ADFD-0C89-4E29-829A-E0A449DA0CA0}" srcOrd="0" destOrd="0" parTransId="{202F6C3E-94C6-4B7A-9593-54718C92B50C}" sibTransId="{EABAD51C-ADA8-4E83-B66A-CAA2EDD0D8A3}"/>
    <dgm:cxn modelId="{D9A93AF7-7146-43A5-9D9C-48D0948F5684}" type="presOf" srcId="{E805ADFD-0C89-4E29-829A-E0A449DA0CA0}" destId="{73B97ABA-3BE4-44C3-8593-4A139CC0E5B7}" srcOrd="0" destOrd="0" presId="urn:microsoft.com/office/officeart/2005/8/layout/StepDownProcess"/>
    <dgm:cxn modelId="{D3639CA6-9C51-4721-8B92-06165132E7F0}" type="presOf" srcId="{BDED26EC-3555-4F6C-9979-C748EF6C6AD2}" destId="{D1056161-8134-4D1B-9D2C-1188B7705FDA}" srcOrd="0" destOrd="0" presId="urn:microsoft.com/office/officeart/2005/8/layout/StepDownProcess"/>
    <dgm:cxn modelId="{A7FB72A8-031F-4B27-A2B2-0FCCD83ABEFF}" type="presOf" srcId="{BC3A75CB-92FB-4CD9-8B0F-2C942557FC70}" destId="{2A8E3BF0-F98C-4250-B343-DF69FCF84DD7}" srcOrd="0" destOrd="0" presId="urn:microsoft.com/office/officeart/2005/8/layout/StepDownProcess"/>
    <dgm:cxn modelId="{CA653747-DEDA-48C0-8B9C-D333AEBDA93A}" type="presOf" srcId="{A9F2B50C-6C44-44AA-AF2D-9278ECA251F4}" destId="{E5BC7699-3570-4D5C-A71B-D74D1A1CE5A9}" srcOrd="0" destOrd="0" presId="urn:microsoft.com/office/officeart/2005/8/layout/StepDownProcess"/>
    <dgm:cxn modelId="{6BE7AC09-3397-47F4-B1F2-D0B1B4958EAB}" type="presParOf" srcId="{C57D1D96-A2EE-44FB-8DFC-B9E17E71058A}" destId="{BE0E6E90-3CA2-43F3-BB43-3FAA5E11ED00}" srcOrd="0" destOrd="0" presId="urn:microsoft.com/office/officeart/2005/8/layout/StepDownProcess"/>
    <dgm:cxn modelId="{12751C65-043D-43CD-B7C2-AC5E3309F904}" type="presParOf" srcId="{BE0E6E90-3CA2-43F3-BB43-3FAA5E11ED00}" destId="{2DE034A7-292E-49DD-A0C7-3DB0FDC1E4BD}" srcOrd="0" destOrd="0" presId="urn:microsoft.com/office/officeart/2005/8/layout/StepDownProcess"/>
    <dgm:cxn modelId="{7C75106B-B60B-43B1-B371-884221064E4F}" type="presParOf" srcId="{BE0E6E90-3CA2-43F3-BB43-3FAA5E11ED00}" destId="{2A8E3BF0-F98C-4250-B343-DF69FCF84DD7}" srcOrd="1" destOrd="0" presId="urn:microsoft.com/office/officeart/2005/8/layout/StepDownProcess"/>
    <dgm:cxn modelId="{E3A2658F-728A-43B9-B6D2-4A11A3990BD2}" type="presParOf" srcId="{BE0E6E90-3CA2-43F3-BB43-3FAA5E11ED00}" destId="{73B97ABA-3BE4-44C3-8593-4A139CC0E5B7}" srcOrd="2" destOrd="0" presId="urn:microsoft.com/office/officeart/2005/8/layout/StepDownProcess"/>
    <dgm:cxn modelId="{14A8BBB2-B332-4828-8052-B3F34039D415}" type="presParOf" srcId="{C57D1D96-A2EE-44FB-8DFC-B9E17E71058A}" destId="{41591545-EF28-4AC4-9F58-B18169028E45}" srcOrd="1" destOrd="0" presId="urn:microsoft.com/office/officeart/2005/8/layout/StepDownProcess"/>
    <dgm:cxn modelId="{8145D6A2-2535-4E0B-8ADA-CD1F1505B12A}" type="presParOf" srcId="{C57D1D96-A2EE-44FB-8DFC-B9E17E71058A}" destId="{CAFE9B14-CA56-4CB0-BBFD-B50EC2220DCB}" srcOrd="2" destOrd="0" presId="urn:microsoft.com/office/officeart/2005/8/layout/StepDownProcess"/>
    <dgm:cxn modelId="{C3CD0C5C-220C-4575-8971-E63F1BDCEE36}" type="presParOf" srcId="{CAFE9B14-CA56-4CB0-BBFD-B50EC2220DCB}" destId="{DA0541A8-F235-4CFD-B922-F12DD67FAB15}" srcOrd="0" destOrd="0" presId="urn:microsoft.com/office/officeart/2005/8/layout/StepDownProcess"/>
    <dgm:cxn modelId="{AFEA3BE5-222D-42C2-9EC7-DA691991F9F5}" type="presParOf" srcId="{CAFE9B14-CA56-4CB0-BBFD-B50EC2220DCB}" destId="{C0C07302-66A0-4CCD-937F-1C8770CDB43C}" srcOrd="1" destOrd="0" presId="urn:microsoft.com/office/officeart/2005/8/layout/StepDownProcess"/>
    <dgm:cxn modelId="{93A693A4-ECE1-4291-A655-8B4BF6760DC6}" type="presParOf" srcId="{CAFE9B14-CA56-4CB0-BBFD-B50EC2220DCB}" destId="{D1056161-8134-4D1B-9D2C-1188B7705FDA}" srcOrd="2" destOrd="0" presId="urn:microsoft.com/office/officeart/2005/8/layout/StepDownProcess"/>
    <dgm:cxn modelId="{CEA80E9F-7C4F-4C79-9F4D-C66605CF6882}" type="presParOf" srcId="{C57D1D96-A2EE-44FB-8DFC-B9E17E71058A}" destId="{59DB5FE0-1B85-4865-8C11-69771FF7A81E}" srcOrd="3" destOrd="0" presId="urn:microsoft.com/office/officeart/2005/8/layout/StepDownProcess"/>
    <dgm:cxn modelId="{DE6E8BC5-4560-40D7-AF7F-E39A2A6B82C1}" type="presParOf" srcId="{C57D1D96-A2EE-44FB-8DFC-B9E17E71058A}" destId="{9CA0FA48-2170-44E7-8F71-1AAA6A7CCADF}" srcOrd="4" destOrd="0" presId="urn:microsoft.com/office/officeart/2005/8/layout/StepDownProcess"/>
    <dgm:cxn modelId="{C88BDF5F-2BB1-4858-A1D7-B1F836AA9D35}" type="presParOf" srcId="{9CA0FA48-2170-44E7-8F71-1AAA6A7CCADF}" destId="{E5BC7699-3570-4D5C-A71B-D74D1A1CE5A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034A7-292E-49DD-A0C7-3DB0FDC1E4BD}">
      <dsp:nvSpPr>
        <dsp:cNvPr id="0" name=""/>
        <dsp:cNvSpPr/>
      </dsp:nvSpPr>
      <dsp:spPr>
        <a:xfrm rot="5400000">
          <a:off x="648770" y="1223436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E3BF0-F98C-4250-B343-DF69FCF84DD7}">
      <dsp:nvSpPr>
        <dsp:cNvPr id="0" name=""/>
        <dsp:cNvSpPr/>
      </dsp:nvSpPr>
      <dsp:spPr>
        <a:xfrm>
          <a:off x="0" y="0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Raspberry</a:t>
          </a:r>
          <a:br>
            <a:rPr lang="en-US" altLang="ko-KR" sz="1600" kern="1200" dirty="0" smtClean="0"/>
          </a:br>
          <a:r>
            <a:rPr lang="en-US" altLang="ko-KR" sz="1600" kern="1200" dirty="0" smtClean="0"/>
            <a:t>Pi</a:t>
          </a:r>
          <a:endParaRPr lang="ko-KR" altLang="en-US" sz="1600" kern="1200" dirty="0"/>
        </a:p>
      </dsp:txBody>
      <dsp:txXfrm>
        <a:off x="60416" y="60416"/>
        <a:ext cx="1646970" cy="1116572"/>
      </dsp:txXfrm>
    </dsp:sp>
    <dsp:sp modelId="{73B97ABA-3BE4-44C3-8593-4A139CC0E5B7}">
      <dsp:nvSpPr>
        <dsp:cNvPr id="0" name=""/>
        <dsp:cNvSpPr/>
      </dsp:nvSpPr>
      <dsp:spPr>
        <a:xfrm>
          <a:off x="648078" y="2016223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/>
            <a:t>Uart</a:t>
          </a:r>
          <a:r>
            <a:rPr lang="en-US" altLang="ko-KR" sz="1200" kern="1200" dirty="0" smtClean="0"/>
            <a:t> </a:t>
          </a:r>
          <a:r>
            <a:rPr lang="ko-KR" altLang="en-US" sz="1200" kern="1200" dirty="0" smtClean="0"/>
            <a:t>통신</a:t>
          </a:r>
          <a:endParaRPr lang="ko-KR" altLang="en-US" sz="1200" kern="1200" dirty="0"/>
        </a:p>
      </dsp:txBody>
      <dsp:txXfrm>
        <a:off x="648078" y="2016223"/>
        <a:ext cx="1285731" cy="1000125"/>
      </dsp:txXfrm>
    </dsp:sp>
    <dsp:sp modelId="{DA0541A8-F235-4CFD-B922-F12DD67FAB15}">
      <dsp:nvSpPr>
        <dsp:cNvPr id="0" name=""/>
        <dsp:cNvSpPr/>
      </dsp:nvSpPr>
      <dsp:spPr>
        <a:xfrm rot="5400000">
          <a:off x="3025036" y="2663604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07302-66A0-4CCD-937F-1C8770CDB43C}">
      <dsp:nvSpPr>
        <dsp:cNvPr id="0" name=""/>
        <dsp:cNvSpPr/>
      </dsp:nvSpPr>
      <dsp:spPr>
        <a:xfrm>
          <a:off x="2088224" y="1368157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Micro </a:t>
          </a:r>
          <a:br>
            <a:rPr lang="en-US" altLang="ko-KR" sz="1600" kern="1200" dirty="0" smtClean="0"/>
          </a:br>
          <a:r>
            <a:rPr lang="en-US" altLang="ko-KR" sz="1600" kern="1200" dirty="0" smtClean="0"/>
            <a:t>Controller</a:t>
          </a:r>
          <a:br>
            <a:rPr lang="en-US" altLang="ko-KR" sz="1600" kern="1200" dirty="0" smtClean="0"/>
          </a:br>
          <a:r>
            <a:rPr lang="en-US" altLang="ko-KR" sz="1600" kern="1200" dirty="0" smtClean="0"/>
            <a:t>Unit</a:t>
          </a:r>
          <a:endParaRPr lang="ko-KR" altLang="en-US" sz="1600" kern="1200" dirty="0"/>
        </a:p>
      </dsp:txBody>
      <dsp:txXfrm>
        <a:off x="2148640" y="1428573"/>
        <a:ext cx="1646970" cy="1116572"/>
      </dsp:txXfrm>
    </dsp:sp>
    <dsp:sp modelId="{D1056161-8134-4D1B-9D2C-1188B7705FDA}">
      <dsp:nvSpPr>
        <dsp:cNvPr id="0" name=""/>
        <dsp:cNvSpPr/>
      </dsp:nvSpPr>
      <dsp:spPr>
        <a:xfrm>
          <a:off x="2952328" y="3207882"/>
          <a:ext cx="1285731" cy="856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/>
          </a:r>
          <a:br>
            <a:rPr lang="en-US" altLang="ko-KR" sz="1200" kern="1200" dirty="0" smtClean="0"/>
          </a:br>
          <a:r>
            <a:rPr lang="en-US" altLang="ko-KR" sz="1200" kern="1200" dirty="0" smtClean="0"/>
            <a:t/>
          </a:r>
          <a:br>
            <a:rPr lang="en-US" altLang="ko-KR" sz="1200" kern="1200" dirty="0" smtClean="0"/>
          </a:br>
          <a:r>
            <a:rPr lang="en-US" altLang="ko-KR" sz="1200" kern="1200" dirty="0" smtClean="0"/>
            <a:t>Signal</a:t>
          </a:r>
          <a:endParaRPr lang="ko-KR" altLang="en-US" sz="1200" kern="1200" dirty="0"/>
        </a:p>
      </dsp:txBody>
      <dsp:txXfrm>
        <a:off x="2952328" y="3207882"/>
        <a:ext cx="1285731" cy="856117"/>
      </dsp:txXfrm>
    </dsp:sp>
    <dsp:sp modelId="{E5BC7699-3570-4D5C-A71B-D74D1A1CE5A9}">
      <dsp:nvSpPr>
        <dsp:cNvPr id="0" name=""/>
        <dsp:cNvSpPr/>
      </dsp:nvSpPr>
      <dsp:spPr>
        <a:xfrm>
          <a:off x="4320475" y="2736305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Car</a:t>
          </a:r>
          <a:endParaRPr lang="ko-KR" altLang="en-US" sz="1600" kern="1200" dirty="0"/>
        </a:p>
      </dsp:txBody>
      <dsp:txXfrm>
        <a:off x="4380891" y="2796721"/>
        <a:ext cx="1646970" cy="1116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0FD6-350E-44A3-A228-047C3C7CD6EC}" type="datetimeFigureOut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5225-9FEB-4186-8655-2C6D81A7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2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0FD6-350E-44A3-A228-047C3C7CD6EC}" type="datetimeFigureOut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5225-9FEB-4186-8655-2C6D81A7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8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0FD6-350E-44A3-A228-047C3C7CD6EC}" type="datetimeFigureOut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5225-9FEB-4186-8655-2C6D81A7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3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0FD6-350E-44A3-A228-047C3C7CD6EC}" type="datetimeFigureOut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5225-9FEB-4186-8655-2C6D81A7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0FD6-350E-44A3-A228-047C3C7CD6EC}" type="datetimeFigureOut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5225-9FEB-4186-8655-2C6D81A7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8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0FD6-350E-44A3-A228-047C3C7CD6EC}" type="datetimeFigureOut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5225-9FEB-4186-8655-2C6D81A7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0FD6-350E-44A3-A228-047C3C7CD6EC}" type="datetimeFigureOut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5225-9FEB-4186-8655-2C6D81A7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3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0FD6-350E-44A3-A228-047C3C7CD6EC}" type="datetimeFigureOut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5225-9FEB-4186-8655-2C6D81A7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9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0FD6-350E-44A3-A228-047C3C7CD6EC}" type="datetimeFigureOut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5225-9FEB-4186-8655-2C6D81A7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05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0FD6-350E-44A3-A228-047C3C7CD6EC}" type="datetimeFigureOut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5225-9FEB-4186-8655-2C6D81A7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0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0FD6-350E-44A3-A228-047C3C7CD6EC}" type="datetimeFigureOut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5225-9FEB-4186-8655-2C6D81A7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12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0FD6-350E-44A3-A228-047C3C7CD6EC}" type="datetimeFigureOut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85225-9FEB-4186-8655-2C6D81A7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년도 </a:t>
            </a:r>
            <a:r>
              <a:rPr lang="en-US" altLang="ko-KR" dirty="0" smtClean="0"/>
              <a:t>Capstone Design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1556792"/>
            <a:ext cx="6400800" cy="4968552"/>
          </a:xfrm>
        </p:spPr>
        <p:txBody>
          <a:bodyPr>
            <a:normAutofit/>
          </a:bodyPr>
          <a:lstStyle/>
          <a:p>
            <a:r>
              <a:rPr lang="ko-KR" altLang="en-US" sz="2000" b="1" dirty="0" smtClean="0">
                <a:solidFill>
                  <a:schemeClr val="accent3"/>
                </a:solidFill>
              </a:rPr>
              <a:t>팀 명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r>
              <a:rPr lang="ko-KR" altLang="en-US" sz="2800" b="1" dirty="0" smtClean="0">
                <a:solidFill>
                  <a:schemeClr val="tx1"/>
                </a:solidFill>
              </a:rPr>
              <a:t>천 리 안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endParaRPr lang="en-US" altLang="ko-KR" sz="2000" b="1" dirty="0" smtClean="0">
              <a:solidFill>
                <a:schemeClr val="tx1"/>
              </a:solidFill>
            </a:endParaRPr>
          </a:p>
          <a:p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ko-KR" altLang="en-US" sz="2000" b="1" dirty="0" smtClean="0">
                <a:solidFill>
                  <a:schemeClr val="accent3"/>
                </a:solidFill>
              </a:rPr>
              <a:t>팀 원</a:t>
            </a:r>
            <a:endParaRPr lang="en-US" altLang="ko-KR" sz="2000" b="1" dirty="0" smtClean="0">
              <a:solidFill>
                <a:schemeClr val="accent3"/>
              </a:solidFill>
            </a:endParaRPr>
          </a:p>
          <a:p>
            <a:r>
              <a:rPr lang="ko-KR" altLang="en-US" sz="2800" b="1" dirty="0" smtClean="0">
                <a:solidFill>
                  <a:schemeClr val="tx1"/>
                </a:solidFill>
              </a:rPr>
              <a:t>최승혁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</a:rPr>
              <a:t>팀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)   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신태섭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r>
              <a:rPr lang="ko-KR" altLang="en-US" sz="2800" b="1" dirty="0" smtClean="0">
                <a:solidFill>
                  <a:schemeClr val="tx1"/>
                </a:solidFill>
              </a:rPr>
              <a:t>박성우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          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신동호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r>
              <a:rPr lang="ko-KR" altLang="en-US" sz="2800" b="1" dirty="0" smtClean="0">
                <a:solidFill>
                  <a:schemeClr val="tx1"/>
                </a:solidFill>
              </a:rPr>
              <a:t>최성현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          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박민욱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ko-KR" altLang="en-US" sz="2000" b="1" dirty="0" smtClean="0">
                <a:solidFill>
                  <a:schemeClr val="accent3"/>
                </a:solidFill>
              </a:rPr>
              <a:t>지도교수</a:t>
            </a:r>
            <a:endParaRPr lang="en-US" altLang="ko-KR" sz="2000" b="1" dirty="0" smtClean="0">
              <a:solidFill>
                <a:schemeClr val="accent3"/>
              </a:solidFill>
            </a:endParaRPr>
          </a:p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</a:rPr>
              <a:t>한 재 일</a:t>
            </a:r>
            <a:endParaRPr lang="en-US" altLang="ko-KR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437830"/>
            <a:ext cx="1837754" cy="18331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6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모형 자동차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원리 설명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528127815"/>
              </p:ext>
            </p:extLst>
          </p:nvPr>
        </p:nvGraphicFramePr>
        <p:xfrm>
          <a:off x="1835696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02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모형 자동차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데모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41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2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KINECT</a:t>
            </a:r>
          </a:p>
          <a:p>
            <a:pPr lvl="1"/>
            <a:r>
              <a:rPr lang="ko-KR" altLang="en-US" dirty="0" smtClean="0"/>
              <a:t>진행 현황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데모 시연</a:t>
            </a:r>
            <a:endParaRPr lang="en-US" altLang="ko-KR" dirty="0" smtClean="0"/>
          </a:p>
          <a:p>
            <a:r>
              <a:rPr lang="ko-KR" altLang="en-US" dirty="0"/>
              <a:t>모형 자동차</a:t>
            </a:r>
            <a:endParaRPr lang="en-US" altLang="ko-KR" dirty="0"/>
          </a:p>
          <a:p>
            <a:pPr lvl="1"/>
            <a:r>
              <a:rPr lang="ko-KR" altLang="en-US" dirty="0"/>
              <a:t>원리 설명</a:t>
            </a:r>
            <a:endParaRPr lang="en-US" altLang="ko-KR" dirty="0"/>
          </a:p>
          <a:p>
            <a:pPr lvl="1"/>
            <a:r>
              <a:rPr lang="ko-KR" altLang="en-US" dirty="0"/>
              <a:t>데모 시연</a:t>
            </a:r>
          </a:p>
          <a:p>
            <a:r>
              <a:rPr lang="ko-KR" altLang="en-US" dirty="0" smtClean="0"/>
              <a:t>추후 계획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102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/>
              <a:t>KINECT-</a:t>
            </a:r>
            <a:r>
              <a:rPr lang="ko-KR" altLang="en-US" dirty="0"/>
              <a:t>진행 </a:t>
            </a:r>
            <a:r>
              <a:rPr lang="ko-KR" altLang="en-US" dirty="0" smtClean="0"/>
              <a:t>현황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29000"/>
            <a:ext cx="2088232" cy="959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564904"/>
            <a:ext cx="3994088" cy="2682696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431705" y="3594217"/>
            <a:ext cx="504056" cy="681943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444" y="4455512"/>
            <a:ext cx="2664512" cy="36933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KINECT V1 for windows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4875258"/>
            <a:ext cx="2664512" cy="36933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KINECT V2 for windows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21334" y="495956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Light Coding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97906" y="5391616"/>
            <a:ext cx="218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TOF(Time of Flight)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9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KINECT-</a:t>
            </a:r>
            <a:r>
              <a:rPr lang="ko-KR" altLang="en-US" dirty="0"/>
              <a:t>진행 현황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06027"/>
            <a:ext cx="7416824" cy="530734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22671" y="1821324"/>
            <a:ext cx="7377721" cy="1152128"/>
          </a:xfrm>
          <a:prstGeom prst="rect">
            <a:avLst/>
          </a:prstGeom>
          <a:noFill/>
          <a:ln w="50800">
            <a:solidFill>
              <a:schemeClr val="accent3">
                <a:shade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KINECT-</a:t>
            </a:r>
            <a:r>
              <a:rPr lang="ko-KR" altLang="en-US" dirty="0"/>
              <a:t>진행 현황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2" y="1340768"/>
            <a:ext cx="6639056" cy="2016224"/>
          </a:xfrm>
          <a:prstGeom prst="rect">
            <a:avLst/>
          </a:prstGeom>
          <a:ln w="63500"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77072"/>
            <a:ext cx="2999344" cy="17853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861048"/>
            <a:ext cx="2952328" cy="26053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81608" y="1326020"/>
            <a:ext cx="6613024" cy="2016224"/>
          </a:xfrm>
          <a:prstGeom prst="rect">
            <a:avLst/>
          </a:prstGeom>
          <a:noFill/>
          <a:ln w="539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83568" y="3933056"/>
            <a:ext cx="2999344" cy="0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39552" y="4077072"/>
            <a:ext cx="0" cy="1785324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308960" y="3717032"/>
            <a:ext cx="2999344" cy="0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52320" y="3861048"/>
            <a:ext cx="0" cy="2605330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6549" y="36357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1920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82601" y="47308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1080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26343" y="341970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512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27219" y="49697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5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/>
              <a:t>KINECT-</a:t>
            </a:r>
            <a:r>
              <a:rPr lang="ko-KR" altLang="en-US" dirty="0"/>
              <a:t>진행 </a:t>
            </a:r>
            <a:r>
              <a:rPr lang="ko-KR" altLang="en-US" dirty="0" smtClean="0"/>
              <a:t>현황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54" y="1522932"/>
            <a:ext cx="2745543" cy="24023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39" y="1537262"/>
            <a:ext cx="2729945" cy="2395794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879019" y="1388207"/>
            <a:ext cx="2624492" cy="0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9712" y="1048306"/>
            <a:ext cx="69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512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731883" y="1537262"/>
            <a:ext cx="0" cy="2391486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96" y="2636912"/>
            <a:ext cx="115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1080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23" y="3933056"/>
            <a:ext cx="9144000" cy="331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4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" y="1599780"/>
            <a:ext cx="9144000" cy="5069579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KINECT-</a:t>
            </a:r>
            <a:r>
              <a:rPr lang="ko-KR" altLang="en-US" dirty="0" smtClean="0"/>
              <a:t>진행 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48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데모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모형 자동차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원리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280920" cy="3756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16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96</Words>
  <Application>Microsoft Office PowerPoint</Application>
  <PresentationFormat>화면 슬라이드 쇼(4:3)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2015년도 Capstone Design 1</vt:lpstr>
      <vt:lpstr>Contents</vt:lpstr>
      <vt:lpstr>KINECT-진행 현황</vt:lpstr>
      <vt:lpstr>KINECT-진행 현황</vt:lpstr>
      <vt:lpstr>KINECT-진행 현황</vt:lpstr>
      <vt:lpstr>KINECT-진행 현황</vt:lpstr>
      <vt:lpstr>PowerPoint 프레젠테이션</vt:lpstr>
      <vt:lpstr>KINECT</vt:lpstr>
      <vt:lpstr>모형 자동차</vt:lpstr>
      <vt:lpstr>모형 자동차</vt:lpstr>
      <vt:lpstr>모형 자동차</vt:lpstr>
      <vt:lpstr>추후 계획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2015년도 Capstone Design 1</dc:title>
  <dc:creator>user</dc:creator>
  <cp:lastModifiedBy>user</cp:lastModifiedBy>
  <cp:revision>28</cp:revision>
  <dcterms:created xsi:type="dcterms:W3CDTF">2015-03-09T05:03:53Z</dcterms:created>
  <dcterms:modified xsi:type="dcterms:W3CDTF">2015-04-08T13:03:05Z</dcterms:modified>
</cp:coreProperties>
</file>