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70B33-1541-4807-A385-F50BA412243D}" v="57" dt="2020-05-23T04:47:12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762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75BA4286-5FE6-4F23-93B7-B3D5E3A3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192000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786A48AC-84CC-414F-AD7F-1102A626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420600" cy="74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6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lue4313\Desktop\포트폴리오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1938"/>
            <a:ext cx="12201526" cy="73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ue4313\Desktop\포트폴리오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66700"/>
            <a:ext cx="12230100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77168D9F-5AE5-466C-93EB-29230A38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192000" cy="73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3BBE921E-BFD4-4AC0-88E4-19F4FC4B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192000" cy="73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lue4313\Desktop\포트폴리오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80988"/>
            <a:ext cx="12201526" cy="74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4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, 컴퓨터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25D58FE8-959B-4885-BC51-4941F59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75"/>
            <a:ext cx="12192000" cy="73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blue4313</cp:lastModifiedBy>
  <cp:revision>51</cp:revision>
  <dcterms:created xsi:type="dcterms:W3CDTF">2020-05-23T04:36:12Z</dcterms:created>
  <dcterms:modified xsi:type="dcterms:W3CDTF">2020-05-23T05:17:49Z</dcterms:modified>
</cp:coreProperties>
</file>