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8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D24F267-9742-46FF-8649-37DA42EE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7A157-4FAC-4B34-A214-2EF8C36FD9D9}" type="datetimeFigureOut">
              <a:rPr lang="ko-KR" altLang="en-US"/>
              <a:pPr>
                <a:defRPr/>
              </a:pPr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2C8B356-952E-4FAF-867E-B6C0C529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51A0BBA-FF2A-4CA2-A773-97E931DA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B0472-37D1-4404-A58F-B101969BA5C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92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BDB90F7-64B2-4267-8EE2-F0AF6B57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3A956-F66C-4218-90D5-EC3D217A5AF3}" type="datetimeFigureOut">
              <a:rPr lang="ko-KR" altLang="en-US"/>
              <a:pPr>
                <a:defRPr/>
              </a:pPr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7D3DFA9-527C-4136-97DB-446B4CD3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5C5DF2B-86DD-4519-850E-DAF836FE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0E5C1-A5E2-4D0B-80E1-9E0305E3309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63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5F8B3B4-78AD-43AB-8E72-E6E9C2F4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C7A5D-AB04-456F-B7DA-258B8D27FCD3}" type="datetimeFigureOut">
              <a:rPr lang="ko-KR" altLang="en-US"/>
              <a:pPr>
                <a:defRPr/>
              </a:pPr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CD37D9D-250A-4DFD-A7A9-A7A1BE38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3C0E9FB-B87D-43AC-B1F4-3A4EC5AA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C6183-4306-4B84-94EB-218C5281A93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02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8ACFA44-19B8-4CC7-B5AE-7A964801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6B407-24E0-462E-87AB-744611BF1446}" type="datetimeFigureOut">
              <a:rPr lang="ko-KR" altLang="en-US"/>
              <a:pPr>
                <a:defRPr/>
              </a:pPr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9ABD507-C3BD-45BF-806E-035B807C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11CA502-8B35-4817-92AF-D918B7E1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9EE89-ED1F-45FA-BFA3-A83EB967609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04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B966147-A716-4D16-8A3F-7A5205F7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ADE3F-58F7-4372-816E-BEDAE2FAA3B5}" type="datetimeFigureOut">
              <a:rPr lang="ko-KR" altLang="en-US"/>
              <a:pPr>
                <a:defRPr/>
              </a:pPr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0F8D890-3623-4711-9E23-5664EE24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759068D-ED20-4954-91A7-080CE9C7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9C4C8-284C-45BE-AE1C-8EA966BB944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8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xmlns="" id="{AD52445B-F212-45A1-97F6-EFFE29D9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88CE7-A3B6-459D-BF77-6A0432F1A122}" type="datetimeFigureOut">
              <a:rPr lang="ko-KR" altLang="en-US"/>
              <a:pPr>
                <a:defRPr/>
              </a:pPr>
              <a:t>2020-05-23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xmlns="" id="{D34294EA-45F1-4B2D-96B3-D356678C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FC470CD0-BB3E-4F63-8BAC-33A9DFD2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67CB69-5147-4812-9AC6-4518B3213DC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1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xmlns="" id="{B33C4B4C-B61E-4139-97E7-FFA4F77A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E803-DF76-40A6-895B-19CDD3267000}" type="datetimeFigureOut">
              <a:rPr lang="ko-KR" altLang="en-US"/>
              <a:pPr>
                <a:defRPr/>
              </a:pPr>
              <a:t>2020-05-23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xmlns="" id="{CB2DF9F5-394C-4DE0-957C-19CC6169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xmlns="" id="{87DF928A-9EFC-4957-9DF5-0519854C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66A3A6-08C8-491A-A8A9-C6BF0FB029D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33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xmlns="" id="{B673A544-56D8-4446-8CE6-CB9D070B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4EFB6-3434-4257-8469-E995A8332CB1}" type="datetimeFigureOut">
              <a:rPr lang="ko-KR" altLang="en-US"/>
              <a:pPr>
                <a:defRPr/>
              </a:pPr>
              <a:t>2020-05-23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xmlns="" id="{FFFB2A78-45D3-4F47-A2A0-8AF8DF48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xmlns="" id="{9545A901-D035-4DEE-9AF2-419112B3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C6796-882A-4B69-B3F1-12D4494B027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80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xmlns="" id="{770CB5AD-9437-4AB1-92BA-704B22BC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C290F-5B09-4EC9-A78A-F286D878BB5B}" type="datetimeFigureOut">
              <a:rPr lang="ko-KR" altLang="en-US"/>
              <a:pPr>
                <a:defRPr/>
              </a:pPr>
              <a:t>2020-05-23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xmlns="" id="{84D36B08-D806-4FBF-9C2B-8B329078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xmlns="" id="{5C2F3706-5258-4149-BE82-047EC634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2546E-51CD-44DF-94D4-7B7D7632F93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23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xmlns="" id="{6050DFA1-CCCC-4FE6-8C3A-1C15EE06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D6315-1F38-4ED5-B7A8-153104D7B4EB}" type="datetimeFigureOut">
              <a:rPr lang="ko-KR" altLang="en-US"/>
              <a:pPr>
                <a:defRPr/>
              </a:pPr>
              <a:t>2020-05-23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xmlns="" id="{FFFFE492-5BC7-4AA6-B789-924EDE4F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C402352A-386B-4A0B-8AD5-1A420D9B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0AA48-382E-4C8C-BEE4-D8A40880D6B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xmlns="" id="{272994A1-05E9-4D8E-9BB1-178E9411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1213C-7509-447C-95CB-C1B0965C64BC}" type="datetimeFigureOut">
              <a:rPr lang="ko-KR" altLang="en-US"/>
              <a:pPr>
                <a:defRPr/>
              </a:pPr>
              <a:t>2020-05-23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xmlns="" id="{F706DDF3-5C1D-45CD-A4A6-885BBAFD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FCDBE9F6-A2BC-4203-BB2A-B32DD186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F33B7-AB77-4A83-9A26-5E5B0FCF334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07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xmlns="" id="{DF8B1FA0-5281-417C-AB89-9E133FCC6FE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xmlns="" id="{E1D3EA9B-C45D-451E-A21B-A6410DA6E6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A99D53F-AA36-4888-AE8D-1DFB8D670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152F334-7D11-4368-B17B-1C005A7F097D}" type="datetimeFigureOut">
              <a:rPr lang="ko-KR" altLang="en-US"/>
              <a:pPr>
                <a:defRPr/>
              </a:pPr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AA07A35-F114-4C92-82D2-39E2C2B58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72C82B-C3F6-4326-B0C5-7AFDD5F99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</a:lstStyle>
          <a:p>
            <a:fld id="{670F51A7-0F65-47EF-9D70-0CD47F35217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xmlns="" id="{8D3E9D08-6B79-49CB-A41F-D63851031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96500" cy="896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xmlns="" id="{D138ADE2-263B-49C7-A8F1-E340B22FF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96500" cy="896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xmlns="" id="{34A52C69-2B98-4CEF-B761-57B86B679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96500" cy="896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starlinker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blue4313</dc:creator>
  <cp:lastModifiedBy>blue4313</cp:lastModifiedBy>
  <cp:revision>11</cp:revision>
  <dcterms:created xsi:type="dcterms:W3CDTF">2008-04-17T00:54:24Z</dcterms:created>
  <dcterms:modified xsi:type="dcterms:W3CDTF">2020-05-23T04:35:07Z</dcterms:modified>
</cp:coreProperties>
</file>