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sldIdLst>
    <p:sldId id="256" r:id="rId2"/>
    <p:sldId id="487" r:id="rId3"/>
    <p:sldId id="489" r:id="rId4"/>
    <p:sldId id="490" r:id="rId5"/>
    <p:sldId id="491" r:id="rId6"/>
    <p:sldId id="488" r:id="rId7"/>
    <p:sldId id="492" r:id="rId8"/>
    <p:sldId id="494" r:id="rId9"/>
    <p:sldId id="495" r:id="rId10"/>
    <p:sldId id="493" r:id="rId11"/>
    <p:sldId id="496" r:id="rId12"/>
    <p:sldId id="555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18" r:id="rId35"/>
    <p:sldId id="519" r:id="rId36"/>
    <p:sldId id="520" r:id="rId37"/>
    <p:sldId id="521" r:id="rId38"/>
    <p:sldId id="522" r:id="rId39"/>
    <p:sldId id="538" r:id="rId40"/>
    <p:sldId id="539" r:id="rId41"/>
    <p:sldId id="540" r:id="rId42"/>
    <p:sldId id="523" r:id="rId43"/>
    <p:sldId id="524" r:id="rId44"/>
    <p:sldId id="526" r:id="rId45"/>
    <p:sldId id="525" r:id="rId46"/>
    <p:sldId id="527" r:id="rId47"/>
    <p:sldId id="528" r:id="rId48"/>
    <p:sldId id="529" r:id="rId49"/>
    <p:sldId id="530" r:id="rId50"/>
    <p:sldId id="531" r:id="rId51"/>
    <p:sldId id="532" r:id="rId52"/>
    <p:sldId id="533" r:id="rId53"/>
    <p:sldId id="534" r:id="rId54"/>
    <p:sldId id="535" r:id="rId55"/>
    <p:sldId id="536" r:id="rId56"/>
    <p:sldId id="537" r:id="rId57"/>
    <p:sldId id="541" r:id="rId58"/>
    <p:sldId id="542" r:id="rId59"/>
    <p:sldId id="543" r:id="rId60"/>
    <p:sldId id="544" r:id="rId61"/>
    <p:sldId id="545" r:id="rId62"/>
    <p:sldId id="546" r:id="rId63"/>
    <p:sldId id="547" r:id="rId64"/>
    <p:sldId id="548" r:id="rId65"/>
    <p:sldId id="549" r:id="rId66"/>
    <p:sldId id="550" r:id="rId67"/>
    <p:sldId id="551" r:id="rId68"/>
    <p:sldId id="552" r:id="rId69"/>
    <p:sldId id="553" r:id="rId70"/>
    <p:sldId id="554" r:id="rId71"/>
    <p:sldId id="556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CFF"/>
    <a:srgbClr val="E15101"/>
    <a:srgbClr val="00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01"/>
    <p:restoredTop sz="96405"/>
  </p:normalViewPr>
  <p:slideViewPr>
    <p:cSldViewPr snapToGrid="0" snapToObjects="1">
      <p:cViewPr varScale="1">
        <p:scale>
          <a:sx n="118" d="100"/>
          <a:sy n="118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D3D46-709D-EE4F-9951-18578BF99570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6534D-9716-7046-85CE-732F0B11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6534D-9716-7046-85CE-732F0B11E5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9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rgbClr val="E15101"/>
                </a:solidFill>
                <a:latin typeface="Kannada MN" charset="0"/>
                <a:ea typeface="Kannada MN" charset="0"/>
                <a:cs typeface="Kannada M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E15101"/>
                </a:solidFill>
                <a:latin typeface="Kannada MN" charset="0"/>
                <a:ea typeface="Kannada MN" charset="0"/>
                <a:cs typeface="Kannada MN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98DF-88B6-A541-81E5-0B9D35B4CC74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587320"/>
            <a:ext cx="12192000" cy="1270680"/>
          </a:xfrm>
          <a:prstGeom prst="rect">
            <a:avLst/>
          </a:prstGeom>
          <a:solidFill>
            <a:srgbClr val="E15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781" y="5692095"/>
            <a:ext cx="3270437" cy="10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1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E83E-F98B-9541-A47F-6AC26A0B843C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5EDC-31DC-2140-AEC8-9EF06ACF5E2F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E15101"/>
                </a:solidFill>
                <a:latin typeface="Kannada MN" charset="0"/>
                <a:ea typeface="Kannada MN" charset="0"/>
                <a:cs typeface="Kannada M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C48C-BD00-F743-8537-F7FCF8076B66}" type="datetime1">
              <a:rPr lang="en-US" smtClean="0"/>
              <a:t>10/4/22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719A7ED9-D9CA-CB41-8473-7B8166EC30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6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E507-C9F2-3B44-A449-07A7EC7F64F1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B459-987D-C244-960D-11366F9795EE}" type="datetime1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B85C-DFE4-B545-ADF8-8BC535C4E152}" type="datetime1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F393-BAE6-1948-8A84-D14C99E402A2}" type="datetime1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6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72AD-FBD2-6541-AD62-12F059411C96}" type="datetime1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2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9ABA-7DBC-4A44-8154-14ACD2203E7A}" type="datetime1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C5B-00AD-8F45-B118-A74B3874F4C0}" type="datetime1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6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57A8-BBD0-9249-991D-95E7AC4FCBD4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s370.unexploitable.systems/_static/encrypted.bm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 370</a:t>
            </a:r>
            <a:br>
              <a:rPr lang="en-US" dirty="0"/>
            </a:br>
            <a:r>
              <a:rPr lang="en-US" dirty="0"/>
              <a:t>Introduction to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Block Cipher Modes</a:t>
            </a:r>
          </a:p>
          <a:p>
            <a:r>
              <a:rPr lang="en-US" dirty="0" err="1"/>
              <a:t>Yeongjin</a:t>
            </a:r>
            <a:r>
              <a:rPr lang="en-US" dirty="0"/>
              <a:t> Jang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5CEEE-A655-9D4B-AA1D-8E725CF4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BF94-1DB7-FEF2-26B1-31A3717B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6279-A1B8-EEA9-839F-443117E8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run decryption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6487E-AA8E-2FA8-8557-05A79C2D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22B0C4-7CE0-7BAE-6CA7-2887C027A177}"/>
              </a:ext>
            </a:extLst>
          </p:cNvPr>
          <p:cNvSpPr/>
          <p:nvPr/>
        </p:nvSpPr>
        <p:spPr>
          <a:xfrm>
            <a:off x="1377043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13F5CF-617B-81BC-DBDC-B4B4F08D4788}"/>
              </a:ext>
            </a:extLst>
          </p:cNvPr>
          <p:cNvCxnSpPr/>
          <p:nvPr/>
        </p:nvCxnSpPr>
        <p:spPr>
          <a:xfrm>
            <a:off x="1872344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F91ABD-5E73-BED3-3721-FBDDD9C3BCAB}"/>
              </a:ext>
            </a:extLst>
          </p:cNvPr>
          <p:cNvCxnSpPr/>
          <p:nvPr/>
        </p:nvCxnSpPr>
        <p:spPr>
          <a:xfrm>
            <a:off x="1872343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5F782BA-F565-4C1E-9992-176148A259C6}"/>
              </a:ext>
            </a:extLst>
          </p:cNvPr>
          <p:cNvSpPr/>
          <p:nvPr/>
        </p:nvSpPr>
        <p:spPr>
          <a:xfrm>
            <a:off x="3943841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5FDFE2-9611-48C8-0897-16D9D6180DED}"/>
              </a:ext>
            </a:extLst>
          </p:cNvPr>
          <p:cNvCxnSpPr/>
          <p:nvPr/>
        </p:nvCxnSpPr>
        <p:spPr>
          <a:xfrm>
            <a:off x="4439142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853A24-A017-9A1D-8AE7-D6377015040A}"/>
              </a:ext>
            </a:extLst>
          </p:cNvPr>
          <p:cNvCxnSpPr/>
          <p:nvPr/>
        </p:nvCxnSpPr>
        <p:spPr>
          <a:xfrm>
            <a:off x="4439141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5EA192D-DFE7-FA87-BC9E-36245EEC981F}"/>
              </a:ext>
            </a:extLst>
          </p:cNvPr>
          <p:cNvSpPr/>
          <p:nvPr/>
        </p:nvSpPr>
        <p:spPr>
          <a:xfrm>
            <a:off x="6493997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D3264-CC19-BCF1-D90C-B97AC8EB5D9B}"/>
              </a:ext>
            </a:extLst>
          </p:cNvPr>
          <p:cNvCxnSpPr/>
          <p:nvPr/>
        </p:nvCxnSpPr>
        <p:spPr>
          <a:xfrm>
            <a:off x="6989298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16D3DD-6116-7CB2-4C42-6891147C3437}"/>
              </a:ext>
            </a:extLst>
          </p:cNvPr>
          <p:cNvCxnSpPr/>
          <p:nvPr/>
        </p:nvCxnSpPr>
        <p:spPr>
          <a:xfrm>
            <a:off x="6989297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53B426C-ABD5-A9E7-15E4-12B5A5A2C51A}"/>
              </a:ext>
            </a:extLst>
          </p:cNvPr>
          <p:cNvSpPr/>
          <p:nvPr/>
        </p:nvSpPr>
        <p:spPr>
          <a:xfrm>
            <a:off x="9015957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32DF5C-B7B4-966E-CF24-E6C5597A72D8}"/>
              </a:ext>
            </a:extLst>
          </p:cNvPr>
          <p:cNvCxnSpPr/>
          <p:nvPr/>
        </p:nvCxnSpPr>
        <p:spPr>
          <a:xfrm>
            <a:off x="9511258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866A6C-B3C4-45F3-D3B4-E12ADAD535D4}"/>
              </a:ext>
            </a:extLst>
          </p:cNvPr>
          <p:cNvCxnSpPr/>
          <p:nvPr/>
        </p:nvCxnSpPr>
        <p:spPr>
          <a:xfrm>
            <a:off x="9511257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A2FBCB2-D431-D2E8-1ACC-3F113D67F7C2}"/>
              </a:ext>
            </a:extLst>
          </p:cNvPr>
          <p:cNvSpPr/>
          <p:nvPr/>
        </p:nvSpPr>
        <p:spPr>
          <a:xfrm>
            <a:off x="1018129" y="275017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E91D0F-ACCA-BDCE-1BB4-D76665C9BE68}"/>
              </a:ext>
            </a:extLst>
          </p:cNvPr>
          <p:cNvSpPr/>
          <p:nvPr/>
        </p:nvSpPr>
        <p:spPr>
          <a:xfrm>
            <a:off x="1018129" y="486604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E29B92-B086-3DE6-5C0A-CA99C9491593}"/>
              </a:ext>
            </a:extLst>
          </p:cNvPr>
          <p:cNvSpPr/>
          <p:nvPr/>
        </p:nvSpPr>
        <p:spPr>
          <a:xfrm>
            <a:off x="3568285" y="275395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1111011101011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02BE76-629E-7D1C-54B6-99BB099679E8}"/>
              </a:ext>
            </a:extLst>
          </p:cNvPr>
          <p:cNvSpPr/>
          <p:nvPr/>
        </p:nvSpPr>
        <p:spPr>
          <a:xfrm>
            <a:off x="3568285" y="4868357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8DFD4E-3DE5-E44F-3F28-6361F1284902}"/>
              </a:ext>
            </a:extLst>
          </p:cNvPr>
          <p:cNvSpPr/>
          <p:nvPr/>
        </p:nvSpPr>
        <p:spPr>
          <a:xfrm>
            <a:off x="6118441" y="2712304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2279DE-1EC6-5113-66FB-5A11B51C172A}"/>
              </a:ext>
            </a:extLst>
          </p:cNvPr>
          <p:cNvSpPr/>
          <p:nvPr/>
        </p:nvSpPr>
        <p:spPr>
          <a:xfrm>
            <a:off x="6073136" y="486604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BABDE9-533B-2863-999A-7CF17646EBDB}"/>
              </a:ext>
            </a:extLst>
          </p:cNvPr>
          <p:cNvSpPr/>
          <p:nvPr/>
        </p:nvSpPr>
        <p:spPr>
          <a:xfrm>
            <a:off x="8640400" y="2712304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1111011101011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49F626-6206-B05C-CA76-533150406F39}"/>
              </a:ext>
            </a:extLst>
          </p:cNvPr>
          <p:cNvSpPr/>
          <p:nvPr/>
        </p:nvSpPr>
        <p:spPr>
          <a:xfrm>
            <a:off x="8668596" y="486604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2E8578-8917-E95E-5766-5BBF274EB90D}"/>
              </a:ext>
            </a:extLst>
          </p:cNvPr>
          <p:cNvSpPr txBox="1"/>
          <p:nvPr/>
        </p:nvSpPr>
        <p:spPr>
          <a:xfrm>
            <a:off x="5830191" y="3745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CB6369-8013-3A6A-305D-A90F94B601F3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6135083" y="392987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461B270-64BA-64AF-FDA6-68F470972178}"/>
              </a:ext>
            </a:extLst>
          </p:cNvPr>
          <p:cNvSpPr txBox="1"/>
          <p:nvPr/>
        </p:nvSpPr>
        <p:spPr>
          <a:xfrm>
            <a:off x="3250857" y="3745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3F07C4-07B5-714A-7D27-62C2DB4CFAE7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555749" y="392987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95E928E-66A2-E2AC-455E-CB8A7B7F3A9B}"/>
              </a:ext>
            </a:extLst>
          </p:cNvPr>
          <p:cNvSpPr txBox="1"/>
          <p:nvPr/>
        </p:nvSpPr>
        <p:spPr>
          <a:xfrm>
            <a:off x="685754" y="3745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7C416D3-E6B5-36DE-E78B-20FF12DBEE7B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990646" y="392987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8D87F59-4CFB-EC59-735D-C7E78C4ED24D}"/>
              </a:ext>
            </a:extLst>
          </p:cNvPr>
          <p:cNvSpPr txBox="1"/>
          <p:nvPr/>
        </p:nvSpPr>
        <p:spPr>
          <a:xfrm>
            <a:off x="8294618" y="3751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E2E25E-40C0-6AFA-B03A-1166C5A08058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599510" y="3936610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48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96A8-4615-F4A0-88F5-52000DEB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ECB 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EDE7-387E-2F6E-552E-175C8C060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plaintext block will be encrypted to a specific ciphertext block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71538-A06C-BC14-FE7E-532A41D2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B92986-CEA8-5282-487B-B09A24DA7C92}"/>
              </a:ext>
            </a:extLst>
          </p:cNvPr>
          <p:cNvSpPr/>
          <p:nvPr/>
        </p:nvSpPr>
        <p:spPr>
          <a:xfrm>
            <a:off x="1001487" y="274320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0A3828-1697-DD9B-A258-088E341A6ED4}"/>
              </a:ext>
            </a:extLst>
          </p:cNvPr>
          <p:cNvSpPr/>
          <p:nvPr/>
        </p:nvSpPr>
        <p:spPr>
          <a:xfrm>
            <a:off x="1377043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DB6106-05DD-E9A5-95FD-71690A270F30}"/>
              </a:ext>
            </a:extLst>
          </p:cNvPr>
          <p:cNvSpPr/>
          <p:nvPr/>
        </p:nvSpPr>
        <p:spPr>
          <a:xfrm>
            <a:off x="1001487" y="484108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731AE6-4DB8-10A8-D52B-13C11C1836B9}"/>
              </a:ext>
            </a:extLst>
          </p:cNvPr>
          <p:cNvCxnSpPr/>
          <p:nvPr/>
        </p:nvCxnSpPr>
        <p:spPr>
          <a:xfrm>
            <a:off x="1872344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69DED9-3239-996A-2A07-0CE2A5827555}"/>
              </a:ext>
            </a:extLst>
          </p:cNvPr>
          <p:cNvCxnSpPr/>
          <p:nvPr/>
        </p:nvCxnSpPr>
        <p:spPr>
          <a:xfrm>
            <a:off x="1872343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8430E55-ADB5-2709-6CDD-19C08E59A645}"/>
              </a:ext>
            </a:extLst>
          </p:cNvPr>
          <p:cNvSpPr/>
          <p:nvPr/>
        </p:nvSpPr>
        <p:spPr>
          <a:xfrm>
            <a:off x="6759048" y="2727953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A35969-DA35-D558-2338-72D1192E38AA}"/>
              </a:ext>
            </a:extLst>
          </p:cNvPr>
          <p:cNvSpPr/>
          <p:nvPr/>
        </p:nvSpPr>
        <p:spPr>
          <a:xfrm>
            <a:off x="7134604" y="3413751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C7A43D-1919-0723-64DE-3EE830383C82}"/>
              </a:ext>
            </a:extLst>
          </p:cNvPr>
          <p:cNvSpPr/>
          <p:nvPr/>
        </p:nvSpPr>
        <p:spPr>
          <a:xfrm>
            <a:off x="6759048" y="4825834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1111011101011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5A54F2-3EB3-5137-D7E2-5BA922ECF526}"/>
              </a:ext>
            </a:extLst>
          </p:cNvPr>
          <p:cNvCxnSpPr/>
          <p:nvPr/>
        </p:nvCxnSpPr>
        <p:spPr>
          <a:xfrm>
            <a:off x="7629905" y="3025779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79CF7D-FA08-00C5-9EE2-A6359802EBDD}"/>
              </a:ext>
            </a:extLst>
          </p:cNvPr>
          <p:cNvCxnSpPr/>
          <p:nvPr/>
        </p:nvCxnSpPr>
        <p:spPr>
          <a:xfrm>
            <a:off x="7629904" y="4444833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322C73A-47DD-416A-B84A-9A57D93EE21C}"/>
              </a:ext>
            </a:extLst>
          </p:cNvPr>
          <p:cNvSpPr txBox="1"/>
          <p:nvPr/>
        </p:nvSpPr>
        <p:spPr>
          <a:xfrm>
            <a:off x="696595" y="37450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F810BD-3A06-FC23-B1D9-9F47FF3799FC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>
            <a:off x="1001487" y="3929741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30C565-FF0F-2FC7-371D-86C8C88263B4}"/>
              </a:ext>
            </a:extLst>
          </p:cNvPr>
          <p:cNvSpPr txBox="1"/>
          <p:nvPr/>
        </p:nvSpPr>
        <p:spPr>
          <a:xfrm>
            <a:off x="6467094" y="372982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74DE77E-2EE4-9332-F827-C69266A5963E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771986" y="391449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37D6ED5-6DC7-1980-FCA5-4802761C8083}"/>
              </a:ext>
            </a:extLst>
          </p:cNvPr>
          <p:cNvSpPr txBox="1"/>
          <p:nvPr/>
        </p:nvSpPr>
        <p:spPr>
          <a:xfrm>
            <a:off x="2677618" y="3816628"/>
            <a:ext cx="325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0101011101010 is </a:t>
            </a:r>
            <a:r>
              <a:rPr lang="en-US" b="1" dirty="0">
                <a:solidFill>
                  <a:srgbClr val="000CFF"/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F949EC-5224-A0DD-4DEA-F6C4CB219AD9}"/>
              </a:ext>
            </a:extLst>
          </p:cNvPr>
          <p:cNvSpPr txBox="1"/>
          <p:nvPr/>
        </p:nvSpPr>
        <p:spPr>
          <a:xfrm>
            <a:off x="8556277" y="3816628"/>
            <a:ext cx="325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1111011101011 is </a:t>
            </a:r>
            <a:r>
              <a:rPr lang="en-US" b="1" dirty="0">
                <a:solidFill>
                  <a:srgbClr val="000C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187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DAAA-6ECF-A95E-F1AE-61819497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ECB-is-insecure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93700-B199-23B2-1523-AFCC09AE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843C18E-0E0F-4B8B-EB0B-D22C3C99D1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851" y="1354763"/>
            <a:ext cx="7772400" cy="262961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1C273A-92DB-AD1B-4AEF-C497C9ED9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7F63-DCD9-AD25-BE00-D37F20DD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ecb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905F-FA9E-E704-0A47-3CEFDAA63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8377" cy="4351338"/>
          </a:xfrm>
        </p:spPr>
        <p:txBody>
          <a:bodyPr/>
          <a:lstStyle/>
          <a:p>
            <a:r>
              <a:rPr lang="en-US" dirty="0"/>
              <a:t>You need to exploit the weakness of ECB mode to get 3 flags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8254E-DB6E-09CE-11F2-27835F36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5" y="6345806"/>
            <a:ext cx="2743200" cy="365125"/>
          </a:xfrm>
        </p:spPr>
        <p:txBody>
          <a:bodyPr/>
          <a:lstStyle/>
          <a:p>
            <a:fld id="{719A7ED9-D9CA-CB41-8473-7B8166EC30F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260E4-B60C-AE4B-4215-BD451DD1A857}"/>
              </a:ext>
            </a:extLst>
          </p:cNvPr>
          <p:cNvSpPr/>
          <p:nvPr/>
        </p:nvSpPr>
        <p:spPr>
          <a:xfrm>
            <a:off x="6721839" y="1231773"/>
            <a:ext cx="4631961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(16-byte, an integer 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B4EB30-377F-EEAD-95DC-A6B7D0840858}"/>
              </a:ext>
            </a:extLst>
          </p:cNvPr>
          <p:cNvSpPr/>
          <p:nvPr/>
        </p:nvSpPr>
        <p:spPr>
          <a:xfrm>
            <a:off x="6721838" y="1966291"/>
            <a:ext cx="4631961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(16-byte, a string)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A28A1-4CEE-ED1A-8D19-958CF796D2FD}"/>
              </a:ext>
            </a:extLst>
          </p:cNvPr>
          <p:cNvSpPr/>
          <p:nvPr/>
        </p:nvSpPr>
        <p:spPr>
          <a:xfrm>
            <a:off x="6721837" y="2700809"/>
            <a:ext cx="4631961" cy="7345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(16-byte, a string)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67B14-ED08-9424-40BF-17A6C6324578}"/>
              </a:ext>
            </a:extLst>
          </p:cNvPr>
          <p:cNvSpPr/>
          <p:nvPr/>
        </p:nvSpPr>
        <p:spPr>
          <a:xfrm>
            <a:off x="6721836" y="3435327"/>
            <a:ext cx="4631961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0 (16-byte, a string)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3895E-9B23-D1F7-EA90-5BD48F39C1D1}"/>
              </a:ext>
            </a:extLst>
          </p:cNvPr>
          <p:cNvSpPr/>
          <p:nvPr/>
        </p:nvSpPr>
        <p:spPr>
          <a:xfrm>
            <a:off x="6721835" y="4141389"/>
            <a:ext cx="4631961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1 (16-byte, a string)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25B16-C6C6-55E0-4CDC-A0BAE6C6E72C}"/>
              </a:ext>
            </a:extLst>
          </p:cNvPr>
          <p:cNvSpPr/>
          <p:nvPr/>
        </p:nvSpPr>
        <p:spPr>
          <a:xfrm>
            <a:off x="6721834" y="4847451"/>
            <a:ext cx="4631961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2 (16-byte, a string)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F1663A-95BA-FF10-7A79-0665FA859E3B}"/>
              </a:ext>
            </a:extLst>
          </p:cNvPr>
          <p:cNvSpPr/>
          <p:nvPr/>
        </p:nvSpPr>
        <p:spPr>
          <a:xfrm>
            <a:off x="6721834" y="5553513"/>
            <a:ext cx="4631961" cy="7345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 (16-byte, an integer string)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7D13A5D6-7017-B85A-5546-0AB098FF049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62" y="3818614"/>
            <a:ext cx="6493259" cy="19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9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BCB3-9F5D-3613-ADD5-D2EE10D2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ecb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48EE-DA68-80E1-3ECB-49F6F500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start?</a:t>
            </a:r>
          </a:p>
          <a:p>
            <a:pPr lvl="1"/>
            <a:r>
              <a:rPr lang="en-US" dirty="0"/>
              <a:t>fetch crypto</a:t>
            </a:r>
          </a:p>
          <a:p>
            <a:r>
              <a:rPr lang="en-US" dirty="0"/>
              <a:t>Run ./launcher</a:t>
            </a:r>
          </a:p>
          <a:p>
            <a:pPr lvl="1"/>
            <a:r>
              <a:rPr lang="en-US" dirty="0"/>
              <a:t>Type ‘</a:t>
            </a:r>
            <a:r>
              <a:rPr lang="en-US" dirty="0" err="1"/>
              <a:t>encrypted.user</a:t>
            </a:r>
            <a:r>
              <a:rPr lang="en-US" dirty="0"/>
              <a:t>’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27163-ABA9-A772-747C-9D39F9B5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1F598D1-4BDA-5222-83EE-1054ACE3A4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462" y="3789726"/>
            <a:ext cx="7772400" cy="238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7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BCB3-9F5D-3613-ADD5-D2EE10D2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ecb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48EE-DA68-80E1-3ECB-49F6F500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Encrypted.user</a:t>
            </a:r>
            <a:endParaRPr lang="en-US" dirty="0"/>
          </a:p>
          <a:p>
            <a:pPr lvl="1"/>
            <a:r>
              <a:rPr lang="en-US" dirty="0"/>
              <a:t>The example encrypted user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27163-ABA9-A772-747C-9D39F9B5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1F598D1-4BDA-5222-83EE-1054ACE3A4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59" y="3167929"/>
            <a:ext cx="7772400" cy="23872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B7EFE3-587E-E32A-05C1-36AC46A0D88C}"/>
              </a:ext>
            </a:extLst>
          </p:cNvPr>
          <p:cNvSpPr/>
          <p:nvPr/>
        </p:nvSpPr>
        <p:spPr>
          <a:xfrm>
            <a:off x="8460699" y="1255642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514A3-18C4-3571-9300-5CD07E493DE2}"/>
              </a:ext>
            </a:extLst>
          </p:cNvPr>
          <p:cNvSpPr/>
          <p:nvPr/>
        </p:nvSpPr>
        <p:spPr>
          <a:xfrm>
            <a:off x="8460698" y="1990160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= </a:t>
            </a:r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9A435-F828-C0F1-A164-843DC28A0830}"/>
              </a:ext>
            </a:extLst>
          </p:cNvPr>
          <p:cNvSpPr/>
          <p:nvPr/>
        </p:nvSpPr>
        <p:spPr>
          <a:xfrm>
            <a:off x="8460697" y="2724678"/>
            <a:ext cx="2781928" cy="7345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= </a:t>
            </a:r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718F7-40F2-192E-1936-6BD9858A0727}"/>
              </a:ext>
            </a:extLst>
          </p:cNvPr>
          <p:cNvSpPr/>
          <p:nvPr/>
        </p:nvSpPr>
        <p:spPr>
          <a:xfrm>
            <a:off x="8460696" y="3459196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6B399-A7FF-3BC0-A9D6-33BC7CFC7D20}"/>
              </a:ext>
            </a:extLst>
          </p:cNvPr>
          <p:cNvSpPr/>
          <p:nvPr/>
        </p:nvSpPr>
        <p:spPr>
          <a:xfrm>
            <a:off x="8460695" y="4165258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cs370 crypto 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9C9DE-21A8-B5AF-E379-8C13FD1766E6}"/>
              </a:ext>
            </a:extLst>
          </p:cNvPr>
          <p:cNvSpPr/>
          <p:nvPr/>
        </p:nvSpPr>
        <p:spPr>
          <a:xfrm>
            <a:off x="8460694" y="4871320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boring class.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CE38EC-9A8B-ECCE-D3D6-40DAAEA5B8F6}"/>
              </a:ext>
            </a:extLst>
          </p:cNvPr>
          <p:cNvSpPr/>
          <p:nvPr/>
        </p:nvSpPr>
        <p:spPr>
          <a:xfrm>
            <a:off x="8460694" y="5577382"/>
            <a:ext cx="2781928" cy="7345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77299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BCB3-9F5D-3613-ADD5-D2EE10D2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ecb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48EE-DA68-80E1-3ECB-49F6F500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valid encrypted data…</a:t>
            </a:r>
          </a:p>
          <a:p>
            <a:pPr lvl="1"/>
            <a:r>
              <a:rPr lang="en-US" dirty="0" err="1"/>
              <a:t>uid</a:t>
            </a:r>
            <a:r>
              <a:rPr lang="en-US" dirty="0"/>
              <a:t> == 0</a:t>
            </a:r>
          </a:p>
          <a:p>
            <a:pPr lvl="1"/>
            <a:r>
              <a:rPr lang="en-US" dirty="0" err="1"/>
              <a:t>is_admin</a:t>
            </a:r>
            <a:r>
              <a:rPr lang="en-US" dirty="0"/>
              <a:t> == 1</a:t>
            </a:r>
          </a:p>
          <a:p>
            <a:pPr lvl="1"/>
            <a:r>
              <a:rPr lang="en-US" dirty="0"/>
              <a:t>password to something else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27163-ABA9-A772-747C-9D39F9B5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B7EFE3-587E-E32A-05C1-36AC46A0D88C}"/>
              </a:ext>
            </a:extLst>
          </p:cNvPr>
          <p:cNvSpPr/>
          <p:nvPr/>
        </p:nvSpPr>
        <p:spPr>
          <a:xfrm>
            <a:off x="8460699" y="1255642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514A3-18C4-3571-9300-5CD07E493DE2}"/>
              </a:ext>
            </a:extLst>
          </p:cNvPr>
          <p:cNvSpPr/>
          <p:nvPr/>
        </p:nvSpPr>
        <p:spPr>
          <a:xfrm>
            <a:off x="8460698" y="1990160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= </a:t>
            </a:r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9A435-F828-C0F1-A164-843DC28A0830}"/>
              </a:ext>
            </a:extLst>
          </p:cNvPr>
          <p:cNvSpPr/>
          <p:nvPr/>
        </p:nvSpPr>
        <p:spPr>
          <a:xfrm>
            <a:off x="8460697" y="2724678"/>
            <a:ext cx="2781928" cy="7345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= </a:t>
            </a:r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718F7-40F2-192E-1936-6BD9858A0727}"/>
              </a:ext>
            </a:extLst>
          </p:cNvPr>
          <p:cNvSpPr/>
          <p:nvPr/>
        </p:nvSpPr>
        <p:spPr>
          <a:xfrm>
            <a:off x="8460696" y="3459196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6B399-A7FF-3BC0-A9D6-33BC7CFC7D20}"/>
              </a:ext>
            </a:extLst>
          </p:cNvPr>
          <p:cNvSpPr/>
          <p:nvPr/>
        </p:nvSpPr>
        <p:spPr>
          <a:xfrm>
            <a:off x="8460695" y="4165258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cs370 crypto 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9C9DE-21A8-B5AF-E379-8C13FD1766E6}"/>
              </a:ext>
            </a:extLst>
          </p:cNvPr>
          <p:cNvSpPr/>
          <p:nvPr/>
        </p:nvSpPr>
        <p:spPr>
          <a:xfrm>
            <a:off x="8460694" y="4871320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boring class.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CE38EC-9A8B-ECCE-D3D6-40DAAEA5B8F6}"/>
              </a:ext>
            </a:extLst>
          </p:cNvPr>
          <p:cNvSpPr/>
          <p:nvPr/>
        </p:nvSpPr>
        <p:spPr>
          <a:xfrm>
            <a:off x="8460694" y="5577382"/>
            <a:ext cx="2781928" cy="7345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 = 0</a:t>
            </a:r>
          </a:p>
        </p:txBody>
      </p:sp>
      <p:pic>
        <p:nvPicPr>
          <p:cNvPr id="14" name="Picture 1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5A15107-7F61-4E8A-1B8B-6237FF616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05" y="3784090"/>
            <a:ext cx="61722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0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BCB3-9F5D-3613-ADD5-D2EE10D2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ecb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48EE-DA68-80E1-3ECB-49F6F500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</a:t>
            </a:r>
            <a:r>
              <a:rPr lang="en-US" dirty="0" err="1"/>
              <a:t>uid</a:t>
            </a:r>
            <a:r>
              <a:rPr lang="en-US" dirty="0"/>
              <a:t> == 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27163-ABA9-A772-747C-9D39F9B5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B7EFE3-587E-E32A-05C1-36AC46A0D88C}"/>
              </a:ext>
            </a:extLst>
          </p:cNvPr>
          <p:cNvSpPr/>
          <p:nvPr/>
        </p:nvSpPr>
        <p:spPr>
          <a:xfrm>
            <a:off x="8460699" y="1255642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514A3-18C4-3571-9300-5CD07E493DE2}"/>
              </a:ext>
            </a:extLst>
          </p:cNvPr>
          <p:cNvSpPr/>
          <p:nvPr/>
        </p:nvSpPr>
        <p:spPr>
          <a:xfrm>
            <a:off x="8460698" y="1990160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= </a:t>
            </a:r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9A435-F828-C0F1-A164-843DC28A0830}"/>
              </a:ext>
            </a:extLst>
          </p:cNvPr>
          <p:cNvSpPr/>
          <p:nvPr/>
        </p:nvSpPr>
        <p:spPr>
          <a:xfrm>
            <a:off x="8460697" y="2724678"/>
            <a:ext cx="2781928" cy="7345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= </a:t>
            </a:r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718F7-40F2-192E-1936-6BD9858A0727}"/>
              </a:ext>
            </a:extLst>
          </p:cNvPr>
          <p:cNvSpPr/>
          <p:nvPr/>
        </p:nvSpPr>
        <p:spPr>
          <a:xfrm>
            <a:off x="8460696" y="3459196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6B399-A7FF-3BC0-A9D6-33BC7CFC7D20}"/>
              </a:ext>
            </a:extLst>
          </p:cNvPr>
          <p:cNvSpPr/>
          <p:nvPr/>
        </p:nvSpPr>
        <p:spPr>
          <a:xfrm>
            <a:off x="8460695" y="4165258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cs370 crypto 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9C9DE-21A8-B5AF-E379-8C13FD1766E6}"/>
              </a:ext>
            </a:extLst>
          </p:cNvPr>
          <p:cNvSpPr/>
          <p:nvPr/>
        </p:nvSpPr>
        <p:spPr>
          <a:xfrm>
            <a:off x="8460694" y="4871320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boring class.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CE38EC-9A8B-ECCE-D3D6-40DAAEA5B8F6}"/>
              </a:ext>
            </a:extLst>
          </p:cNvPr>
          <p:cNvSpPr/>
          <p:nvPr/>
        </p:nvSpPr>
        <p:spPr>
          <a:xfrm>
            <a:off x="8460694" y="5577382"/>
            <a:ext cx="2781928" cy="7345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 = 0</a:t>
            </a:r>
          </a:p>
        </p:txBody>
      </p:sp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9A7A0AB-D0B5-9CE7-7DCB-0C5A7D93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7419"/>
            <a:ext cx="6172200" cy="16637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1AC0574-CF91-535A-3D89-E564CEE311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01294"/>
            <a:ext cx="7772400" cy="238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47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BCB3-9F5D-3613-ADD5-D2EE10D2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ecb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48EE-DA68-80E1-3ECB-49F6F500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</a:t>
            </a:r>
            <a:r>
              <a:rPr lang="en-US" dirty="0" err="1"/>
              <a:t>uid</a:t>
            </a:r>
            <a:r>
              <a:rPr lang="en-US" dirty="0"/>
              <a:t> == 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27163-ABA9-A772-747C-9D39F9B5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B7EFE3-587E-E32A-05C1-36AC46A0D88C}"/>
              </a:ext>
            </a:extLst>
          </p:cNvPr>
          <p:cNvSpPr/>
          <p:nvPr/>
        </p:nvSpPr>
        <p:spPr>
          <a:xfrm>
            <a:off x="8460699" y="1255642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514A3-18C4-3571-9300-5CD07E493DE2}"/>
              </a:ext>
            </a:extLst>
          </p:cNvPr>
          <p:cNvSpPr/>
          <p:nvPr/>
        </p:nvSpPr>
        <p:spPr>
          <a:xfrm>
            <a:off x="8460698" y="1990160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= </a:t>
            </a:r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9A435-F828-C0F1-A164-843DC28A0830}"/>
              </a:ext>
            </a:extLst>
          </p:cNvPr>
          <p:cNvSpPr/>
          <p:nvPr/>
        </p:nvSpPr>
        <p:spPr>
          <a:xfrm>
            <a:off x="8460697" y="2724678"/>
            <a:ext cx="2781928" cy="7345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= </a:t>
            </a:r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718F7-40F2-192E-1936-6BD9858A0727}"/>
              </a:ext>
            </a:extLst>
          </p:cNvPr>
          <p:cNvSpPr/>
          <p:nvPr/>
        </p:nvSpPr>
        <p:spPr>
          <a:xfrm>
            <a:off x="8460696" y="3459196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6B399-A7FF-3BC0-A9D6-33BC7CFC7D20}"/>
              </a:ext>
            </a:extLst>
          </p:cNvPr>
          <p:cNvSpPr/>
          <p:nvPr/>
        </p:nvSpPr>
        <p:spPr>
          <a:xfrm>
            <a:off x="8460695" y="4165258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cs370 crypto 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9C9DE-21A8-B5AF-E379-8C13FD1766E6}"/>
              </a:ext>
            </a:extLst>
          </p:cNvPr>
          <p:cNvSpPr/>
          <p:nvPr/>
        </p:nvSpPr>
        <p:spPr>
          <a:xfrm>
            <a:off x="8460694" y="4871320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boring class.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CE38EC-9A8B-ECCE-D3D6-40DAAEA5B8F6}"/>
              </a:ext>
            </a:extLst>
          </p:cNvPr>
          <p:cNvSpPr/>
          <p:nvPr/>
        </p:nvSpPr>
        <p:spPr>
          <a:xfrm>
            <a:off x="8460694" y="5577382"/>
            <a:ext cx="2781928" cy="7345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 = 0</a:t>
            </a:r>
          </a:p>
        </p:txBody>
      </p:sp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9A7A0AB-D0B5-9CE7-7DCB-0C5A7D93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7419"/>
            <a:ext cx="6172200" cy="16637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6BC123D-BD03-06C5-C589-F641202788AA}"/>
              </a:ext>
            </a:extLst>
          </p:cNvPr>
          <p:cNvSpPr/>
          <p:nvPr/>
        </p:nvSpPr>
        <p:spPr>
          <a:xfrm>
            <a:off x="4287802" y="4504061"/>
            <a:ext cx="2781928" cy="7345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2102891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BCB3-9F5D-3613-ADD5-D2EE10D2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ecb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48EE-DA68-80E1-3ECB-49F6F500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</a:t>
            </a:r>
            <a:r>
              <a:rPr lang="en-US" dirty="0" err="1"/>
              <a:t>uid</a:t>
            </a:r>
            <a:r>
              <a:rPr lang="en-US" dirty="0"/>
              <a:t> == 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27163-ABA9-A772-747C-9D39F9B5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B7EFE3-587E-E32A-05C1-36AC46A0D88C}"/>
              </a:ext>
            </a:extLst>
          </p:cNvPr>
          <p:cNvSpPr/>
          <p:nvPr/>
        </p:nvSpPr>
        <p:spPr>
          <a:xfrm>
            <a:off x="8460699" y="1255642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514A3-18C4-3571-9300-5CD07E493DE2}"/>
              </a:ext>
            </a:extLst>
          </p:cNvPr>
          <p:cNvSpPr/>
          <p:nvPr/>
        </p:nvSpPr>
        <p:spPr>
          <a:xfrm>
            <a:off x="8460698" y="1990160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= </a:t>
            </a:r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9A435-F828-C0F1-A164-843DC28A0830}"/>
              </a:ext>
            </a:extLst>
          </p:cNvPr>
          <p:cNvSpPr/>
          <p:nvPr/>
        </p:nvSpPr>
        <p:spPr>
          <a:xfrm>
            <a:off x="8460697" y="2724678"/>
            <a:ext cx="2781928" cy="7345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= </a:t>
            </a:r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718F7-40F2-192E-1936-6BD9858A0727}"/>
              </a:ext>
            </a:extLst>
          </p:cNvPr>
          <p:cNvSpPr/>
          <p:nvPr/>
        </p:nvSpPr>
        <p:spPr>
          <a:xfrm>
            <a:off x="8460696" y="3459196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6B399-A7FF-3BC0-A9D6-33BC7CFC7D20}"/>
              </a:ext>
            </a:extLst>
          </p:cNvPr>
          <p:cNvSpPr/>
          <p:nvPr/>
        </p:nvSpPr>
        <p:spPr>
          <a:xfrm>
            <a:off x="8460695" y="4165258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cs370 crypto 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9C9DE-21A8-B5AF-E379-8C13FD1766E6}"/>
              </a:ext>
            </a:extLst>
          </p:cNvPr>
          <p:cNvSpPr/>
          <p:nvPr/>
        </p:nvSpPr>
        <p:spPr>
          <a:xfrm>
            <a:off x="8460694" y="4871320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boring class.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CE38EC-9A8B-ECCE-D3D6-40DAAEA5B8F6}"/>
              </a:ext>
            </a:extLst>
          </p:cNvPr>
          <p:cNvSpPr/>
          <p:nvPr/>
        </p:nvSpPr>
        <p:spPr>
          <a:xfrm>
            <a:off x="8460694" y="5577382"/>
            <a:ext cx="2781928" cy="7345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 = 0</a:t>
            </a:r>
          </a:p>
        </p:txBody>
      </p:sp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9A7A0AB-D0B5-9CE7-7DCB-0C5A7D93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7419"/>
            <a:ext cx="6172200" cy="16637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6BC123D-BD03-06C5-C589-F641202788AA}"/>
              </a:ext>
            </a:extLst>
          </p:cNvPr>
          <p:cNvSpPr/>
          <p:nvPr/>
        </p:nvSpPr>
        <p:spPr>
          <a:xfrm>
            <a:off x="8460694" y="1251679"/>
            <a:ext cx="2781928" cy="7345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53828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88FB-873B-5A07-0BAC-2D205F20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Block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8A7B-99D4-00CC-E5C5-E6AA364B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/>
          <a:lstStyle/>
          <a:p>
            <a:r>
              <a:rPr lang="en-US" dirty="0"/>
              <a:t>Block: a fixed sized message (16-byte here for the example)</a:t>
            </a:r>
          </a:p>
          <a:p>
            <a:endParaRPr lang="en-US" dirty="0"/>
          </a:p>
          <a:p>
            <a:r>
              <a:rPr lang="en-US" dirty="0"/>
              <a:t>Key: A secret between sender and receiver (short, 16-byte here for the example)</a:t>
            </a:r>
          </a:p>
          <a:p>
            <a:endParaRPr lang="en-US" dirty="0"/>
          </a:p>
          <a:p>
            <a:r>
              <a:rPr lang="en-US" dirty="0"/>
              <a:t>M: Plaintext message</a:t>
            </a:r>
          </a:p>
          <a:p>
            <a:r>
              <a:rPr lang="en-US" dirty="0"/>
              <a:t>E : Encrypted message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8CC6D-B547-F546-87F3-B2C10136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E1B646-06D2-79DD-F56E-54920219E581}"/>
              </a:ext>
            </a:extLst>
          </p:cNvPr>
          <p:cNvSpPr/>
          <p:nvPr/>
        </p:nvSpPr>
        <p:spPr>
          <a:xfrm>
            <a:off x="8055428" y="2616200"/>
            <a:ext cx="2997200" cy="22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Block cipher</a:t>
            </a:r>
          </a:p>
        </p:txBody>
      </p:sp>
      <p:pic>
        <p:nvPicPr>
          <p:cNvPr id="6" name="Picture 2" descr="Key Icon Vector Art, Icons, and Graphics for Free Download">
            <a:extLst>
              <a:ext uri="{FF2B5EF4-FFF2-40B4-BE49-F238E27FC236}">
                <a16:creationId xmlns:a16="http://schemas.microsoft.com/office/drawing/2014/main" id="{9F7F8268-078F-2C9A-73D5-62E71DA15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8890" y="2502811"/>
            <a:ext cx="950843" cy="95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59466B-F839-2EF2-F2E4-1FC7DC3B75B0}"/>
              </a:ext>
            </a:extLst>
          </p:cNvPr>
          <p:cNvSpPr txBox="1"/>
          <p:nvPr/>
        </p:nvSpPr>
        <p:spPr>
          <a:xfrm>
            <a:off x="4640823" y="4025652"/>
            <a:ext cx="344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 0xd7fe6798a7c6a9859b289ce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001E1D-0735-5194-F7AD-5763ED6381C4}"/>
              </a:ext>
            </a:extLst>
          </p:cNvPr>
          <p:cNvSpPr txBox="1"/>
          <p:nvPr/>
        </p:nvSpPr>
        <p:spPr>
          <a:xfrm>
            <a:off x="6594562" y="3423346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0979EA-1CB8-4819-F18E-32CEBC181065}"/>
              </a:ext>
            </a:extLst>
          </p:cNvPr>
          <p:cNvCxnSpPr/>
          <p:nvPr/>
        </p:nvCxnSpPr>
        <p:spPr>
          <a:xfrm>
            <a:off x="7010400" y="3746512"/>
            <a:ext cx="91439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41B654-71EF-D4BA-779C-F525F148257C}"/>
              </a:ext>
            </a:extLst>
          </p:cNvPr>
          <p:cNvSpPr txBox="1"/>
          <p:nvPr/>
        </p:nvSpPr>
        <p:spPr>
          <a:xfrm>
            <a:off x="9264525" y="788660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36F1C-D973-3864-DC36-F8B0832C3459}"/>
              </a:ext>
            </a:extLst>
          </p:cNvPr>
          <p:cNvSpPr txBox="1"/>
          <p:nvPr/>
        </p:nvSpPr>
        <p:spPr>
          <a:xfrm>
            <a:off x="7304311" y="842489"/>
            <a:ext cx="190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cs370{16bytemsg}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20B391-B2AB-4D2E-B620-390041E1AE9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554027" y="1434991"/>
            <a:ext cx="1" cy="106782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94E20A-D6CE-A187-59E6-E0D9107217FE}"/>
              </a:ext>
            </a:extLst>
          </p:cNvPr>
          <p:cNvCxnSpPr>
            <a:cxnSpLocks/>
          </p:cNvCxnSpPr>
          <p:nvPr/>
        </p:nvCxnSpPr>
        <p:spPr>
          <a:xfrm>
            <a:off x="9549652" y="5001520"/>
            <a:ext cx="4375" cy="51390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57992F7-2C7F-4BDC-49D4-4E241C56F496}"/>
              </a:ext>
            </a:extLst>
          </p:cNvPr>
          <p:cNvSpPr txBox="1"/>
          <p:nvPr/>
        </p:nvSpPr>
        <p:spPr>
          <a:xfrm>
            <a:off x="9361748" y="5530632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FD895-513C-CD8A-B99A-EDF9BEC439D2}"/>
              </a:ext>
            </a:extLst>
          </p:cNvPr>
          <p:cNvSpPr txBox="1"/>
          <p:nvPr/>
        </p:nvSpPr>
        <p:spPr>
          <a:xfrm>
            <a:off x="5201635" y="1257730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0x63733337307b3136627974656d73677d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D2CB8-1AAC-2E06-FC0A-B1696E43D023}"/>
              </a:ext>
            </a:extLst>
          </p:cNvPr>
          <p:cNvSpPr txBox="1"/>
          <p:nvPr/>
        </p:nvSpPr>
        <p:spPr>
          <a:xfrm>
            <a:off x="7403391" y="6153580"/>
            <a:ext cx="4292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0x354a820534573738475066bd38bf1540</a:t>
            </a:r>
          </a:p>
        </p:txBody>
      </p:sp>
    </p:spTree>
    <p:extLst>
      <p:ext uri="{BB962C8B-B14F-4D97-AF65-F5344CB8AC3E}">
        <p14:creationId xmlns:p14="http://schemas.microsoft.com/office/powerpoint/2010/main" val="1826182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BCB3-9F5D-3613-ADD5-D2EE10D2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ecb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48EE-DA68-80E1-3ECB-49F6F500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</a:t>
            </a:r>
            <a:r>
              <a:rPr lang="en-US" dirty="0" err="1"/>
              <a:t>uid</a:t>
            </a:r>
            <a:r>
              <a:rPr lang="en-US" dirty="0"/>
              <a:t> == 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27163-ABA9-A772-747C-9D39F9B5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B7EFE3-587E-E32A-05C1-36AC46A0D88C}"/>
              </a:ext>
            </a:extLst>
          </p:cNvPr>
          <p:cNvSpPr/>
          <p:nvPr/>
        </p:nvSpPr>
        <p:spPr>
          <a:xfrm>
            <a:off x="8460699" y="1255642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514A3-18C4-3571-9300-5CD07E493DE2}"/>
              </a:ext>
            </a:extLst>
          </p:cNvPr>
          <p:cNvSpPr/>
          <p:nvPr/>
        </p:nvSpPr>
        <p:spPr>
          <a:xfrm>
            <a:off x="8460698" y="1990160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= </a:t>
            </a:r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9A435-F828-C0F1-A164-843DC28A0830}"/>
              </a:ext>
            </a:extLst>
          </p:cNvPr>
          <p:cNvSpPr/>
          <p:nvPr/>
        </p:nvSpPr>
        <p:spPr>
          <a:xfrm>
            <a:off x="8460697" y="2724678"/>
            <a:ext cx="2781928" cy="7345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= </a:t>
            </a:r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718F7-40F2-192E-1936-6BD9858A0727}"/>
              </a:ext>
            </a:extLst>
          </p:cNvPr>
          <p:cNvSpPr/>
          <p:nvPr/>
        </p:nvSpPr>
        <p:spPr>
          <a:xfrm>
            <a:off x="8460696" y="3459196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6B399-A7FF-3BC0-A9D6-33BC7CFC7D20}"/>
              </a:ext>
            </a:extLst>
          </p:cNvPr>
          <p:cNvSpPr/>
          <p:nvPr/>
        </p:nvSpPr>
        <p:spPr>
          <a:xfrm>
            <a:off x="8460695" y="4165258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cs370 crypto 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9C9DE-21A8-B5AF-E379-8C13FD1766E6}"/>
              </a:ext>
            </a:extLst>
          </p:cNvPr>
          <p:cNvSpPr/>
          <p:nvPr/>
        </p:nvSpPr>
        <p:spPr>
          <a:xfrm>
            <a:off x="8460694" y="4871320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boring class.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CE38EC-9A8B-ECCE-D3D6-40DAAEA5B8F6}"/>
              </a:ext>
            </a:extLst>
          </p:cNvPr>
          <p:cNvSpPr/>
          <p:nvPr/>
        </p:nvSpPr>
        <p:spPr>
          <a:xfrm>
            <a:off x="8460694" y="5577382"/>
            <a:ext cx="2781928" cy="7345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 = 0</a:t>
            </a:r>
          </a:p>
        </p:txBody>
      </p:sp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9A7A0AB-D0B5-9CE7-7DCB-0C5A7D93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7419"/>
            <a:ext cx="6172200" cy="16637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6BC123D-BD03-06C5-C589-F641202788AA}"/>
              </a:ext>
            </a:extLst>
          </p:cNvPr>
          <p:cNvSpPr/>
          <p:nvPr/>
        </p:nvSpPr>
        <p:spPr>
          <a:xfrm>
            <a:off x="8460694" y="1251679"/>
            <a:ext cx="2781928" cy="7345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99D977-9D0B-26FD-5D19-220CD9E43B0E}"/>
              </a:ext>
            </a:extLst>
          </p:cNvPr>
          <p:cNvSpPr txBox="1"/>
          <p:nvPr/>
        </p:nvSpPr>
        <p:spPr>
          <a:xfrm>
            <a:off x="2788170" y="5471410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block[0] = block[6]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7095D7-3F9E-8463-12AE-D02FE0DAEE03}"/>
              </a:ext>
            </a:extLst>
          </p:cNvPr>
          <p:cNvSpPr txBox="1"/>
          <p:nvPr/>
        </p:nvSpPr>
        <p:spPr>
          <a:xfrm>
            <a:off x="7604364" y="14261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98C140-D180-A480-DE73-B945AF88A6A1}"/>
              </a:ext>
            </a:extLst>
          </p:cNvPr>
          <p:cNvSpPr txBox="1"/>
          <p:nvPr/>
        </p:nvSpPr>
        <p:spPr>
          <a:xfrm>
            <a:off x="7619999" y="281720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F4752A-CF28-5F35-1638-27E3785CDF21}"/>
              </a:ext>
            </a:extLst>
          </p:cNvPr>
          <p:cNvSpPr txBox="1"/>
          <p:nvPr/>
        </p:nvSpPr>
        <p:spPr>
          <a:xfrm>
            <a:off x="7619999" y="220488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6EDC99-57CD-A34B-68F7-0636E672A746}"/>
              </a:ext>
            </a:extLst>
          </p:cNvPr>
          <p:cNvSpPr txBox="1"/>
          <p:nvPr/>
        </p:nvSpPr>
        <p:spPr>
          <a:xfrm>
            <a:off x="7604363" y="359616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929385-D6DF-D9A5-2CBD-F81996E10053}"/>
              </a:ext>
            </a:extLst>
          </p:cNvPr>
          <p:cNvSpPr txBox="1"/>
          <p:nvPr/>
        </p:nvSpPr>
        <p:spPr>
          <a:xfrm>
            <a:off x="7604362" y="430227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FE97BB-70B1-723D-BC38-26DE3FA44EF7}"/>
              </a:ext>
            </a:extLst>
          </p:cNvPr>
          <p:cNvSpPr txBox="1"/>
          <p:nvPr/>
        </p:nvSpPr>
        <p:spPr>
          <a:xfrm>
            <a:off x="7596253" y="50539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380FDE-4CEF-B3E3-5F76-F9BE839153F7}"/>
              </a:ext>
            </a:extLst>
          </p:cNvPr>
          <p:cNvSpPr txBox="1"/>
          <p:nvPr/>
        </p:nvSpPr>
        <p:spPr>
          <a:xfrm>
            <a:off x="7619999" y="576002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6</a:t>
            </a:r>
          </a:p>
        </p:txBody>
      </p:sp>
    </p:spTree>
    <p:extLst>
      <p:ext uri="{BB962C8B-B14F-4D97-AF65-F5344CB8AC3E}">
        <p14:creationId xmlns:p14="http://schemas.microsoft.com/office/powerpoint/2010/main" val="3088251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BCB3-9F5D-3613-ADD5-D2EE10D2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ecb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48EE-DA68-80E1-3ECB-49F6F500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</a:t>
            </a:r>
            <a:r>
              <a:rPr lang="en-US" dirty="0" err="1"/>
              <a:t>uid</a:t>
            </a:r>
            <a:r>
              <a:rPr lang="en-US" dirty="0"/>
              <a:t> == 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27163-ABA9-A772-747C-9D39F9B5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B7EFE3-587E-E32A-05C1-36AC46A0D88C}"/>
              </a:ext>
            </a:extLst>
          </p:cNvPr>
          <p:cNvSpPr/>
          <p:nvPr/>
        </p:nvSpPr>
        <p:spPr>
          <a:xfrm>
            <a:off x="8460699" y="1255642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514A3-18C4-3571-9300-5CD07E493DE2}"/>
              </a:ext>
            </a:extLst>
          </p:cNvPr>
          <p:cNvSpPr/>
          <p:nvPr/>
        </p:nvSpPr>
        <p:spPr>
          <a:xfrm>
            <a:off x="8460698" y="1990160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= </a:t>
            </a:r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9A435-F828-C0F1-A164-843DC28A0830}"/>
              </a:ext>
            </a:extLst>
          </p:cNvPr>
          <p:cNvSpPr/>
          <p:nvPr/>
        </p:nvSpPr>
        <p:spPr>
          <a:xfrm>
            <a:off x="8460697" y="2724678"/>
            <a:ext cx="2781928" cy="7345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= </a:t>
            </a:r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718F7-40F2-192E-1936-6BD9858A0727}"/>
              </a:ext>
            </a:extLst>
          </p:cNvPr>
          <p:cNvSpPr/>
          <p:nvPr/>
        </p:nvSpPr>
        <p:spPr>
          <a:xfrm>
            <a:off x="8460696" y="3459196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6B399-A7FF-3BC0-A9D6-33BC7CFC7D20}"/>
              </a:ext>
            </a:extLst>
          </p:cNvPr>
          <p:cNvSpPr/>
          <p:nvPr/>
        </p:nvSpPr>
        <p:spPr>
          <a:xfrm>
            <a:off x="8460695" y="4165258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cs370 crypto 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9C9DE-21A8-B5AF-E379-8C13FD1766E6}"/>
              </a:ext>
            </a:extLst>
          </p:cNvPr>
          <p:cNvSpPr/>
          <p:nvPr/>
        </p:nvSpPr>
        <p:spPr>
          <a:xfrm>
            <a:off x="8460694" y="4871320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boring class.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CE38EC-9A8B-ECCE-D3D6-40DAAEA5B8F6}"/>
              </a:ext>
            </a:extLst>
          </p:cNvPr>
          <p:cNvSpPr/>
          <p:nvPr/>
        </p:nvSpPr>
        <p:spPr>
          <a:xfrm>
            <a:off x="8460694" y="5577382"/>
            <a:ext cx="2781928" cy="7345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 = 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BC123D-BD03-06C5-C589-F641202788AA}"/>
              </a:ext>
            </a:extLst>
          </p:cNvPr>
          <p:cNvSpPr/>
          <p:nvPr/>
        </p:nvSpPr>
        <p:spPr>
          <a:xfrm>
            <a:off x="8460694" y="1251679"/>
            <a:ext cx="2781928" cy="7345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0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A409C44-EEAC-E2C9-FD5E-7740870C91F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796" y="2554144"/>
            <a:ext cx="7772400" cy="36228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1D4252D-9E80-E390-43B0-12671273053E}"/>
              </a:ext>
            </a:extLst>
          </p:cNvPr>
          <p:cNvSpPr/>
          <p:nvPr/>
        </p:nvSpPr>
        <p:spPr>
          <a:xfrm>
            <a:off x="584616" y="4165258"/>
            <a:ext cx="5511384" cy="58662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CA8F97-F131-7D3C-08C6-DB6A31D2C6E5}"/>
              </a:ext>
            </a:extLst>
          </p:cNvPr>
          <p:cNvSpPr txBox="1"/>
          <p:nvPr/>
        </p:nvSpPr>
        <p:spPr>
          <a:xfrm>
            <a:off x="2692900" y="1194589"/>
            <a:ext cx="5414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CFF"/>
                </a:solidFill>
              </a:rPr>
              <a:t>In </a:t>
            </a:r>
            <a:r>
              <a:rPr lang="en-US" b="1" dirty="0" err="1">
                <a:solidFill>
                  <a:srgbClr val="000CFF"/>
                </a:solidFill>
              </a:rPr>
              <a:t>template.py</a:t>
            </a:r>
            <a:r>
              <a:rPr lang="en-US" b="1" dirty="0">
                <a:solidFill>
                  <a:srgbClr val="000CFF"/>
                </a:solidFill>
              </a:rPr>
              <a:t>. Copy this as a </a:t>
            </a:r>
            <a:r>
              <a:rPr lang="en-US" b="1" dirty="0" err="1">
                <a:solidFill>
                  <a:srgbClr val="000CFF"/>
                </a:solidFill>
              </a:rPr>
              <a:t>solution.py</a:t>
            </a:r>
            <a:r>
              <a:rPr lang="en-US" b="1" dirty="0">
                <a:solidFill>
                  <a:srgbClr val="000CFF"/>
                </a:solidFill>
              </a:rPr>
              <a:t> to start with!</a:t>
            </a:r>
          </a:p>
          <a:p>
            <a:r>
              <a:rPr lang="en-US" b="1" dirty="0">
                <a:solidFill>
                  <a:srgbClr val="000CFF"/>
                </a:solidFill>
              </a:rPr>
              <a:t>The result will be stored in flag1.user</a:t>
            </a:r>
          </a:p>
        </p:txBody>
      </p:sp>
    </p:spTree>
    <p:extLst>
      <p:ext uri="{BB962C8B-B14F-4D97-AF65-F5344CB8AC3E}">
        <p14:creationId xmlns:p14="http://schemas.microsoft.com/office/powerpoint/2010/main" val="2341921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6DD2-AFFA-C553-89C2-D817FA98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ecb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DA98-71DB-B371-7F8C-C7AB47AA9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./launcher</a:t>
            </a:r>
          </a:p>
          <a:p>
            <a:pPr lvl="1"/>
            <a:r>
              <a:rPr lang="en-US" dirty="0"/>
              <a:t>Supply flag1.user as the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uid</a:t>
            </a:r>
            <a:r>
              <a:rPr lang="en-US" dirty="0"/>
              <a:t> == 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DF7D3-E2CA-A4E5-6ACC-D14BB48A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5BCA535-61E1-4511-BCC2-96D2F42639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7066" y="2681366"/>
            <a:ext cx="7772400" cy="22238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ADE60A-2FAC-FF3D-5823-401AB09EDB86}"/>
              </a:ext>
            </a:extLst>
          </p:cNvPr>
          <p:cNvSpPr/>
          <p:nvPr/>
        </p:nvSpPr>
        <p:spPr>
          <a:xfrm>
            <a:off x="2118608" y="3737962"/>
            <a:ext cx="1494022" cy="23443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81B6AD2-C060-B3D0-AA0B-D64D61C4E6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3994" y="3972393"/>
            <a:ext cx="5549900" cy="23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7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BCB3-9F5D-3613-ADD5-D2EE10D2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ecb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48EE-DA68-80E1-3ECB-49F6F500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is_admin</a:t>
            </a:r>
            <a:r>
              <a:rPr lang="en-US" dirty="0"/>
              <a:t> == 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27163-ABA9-A772-747C-9D39F9B5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B7EFE3-587E-E32A-05C1-36AC46A0D88C}"/>
              </a:ext>
            </a:extLst>
          </p:cNvPr>
          <p:cNvSpPr/>
          <p:nvPr/>
        </p:nvSpPr>
        <p:spPr>
          <a:xfrm>
            <a:off x="8460699" y="1255642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514A3-18C4-3571-9300-5CD07E493DE2}"/>
              </a:ext>
            </a:extLst>
          </p:cNvPr>
          <p:cNvSpPr/>
          <p:nvPr/>
        </p:nvSpPr>
        <p:spPr>
          <a:xfrm>
            <a:off x="8460698" y="1990160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= </a:t>
            </a:r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9A435-F828-C0F1-A164-843DC28A0830}"/>
              </a:ext>
            </a:extLst>
          </p:cNvPr>
          <p:cNvSpPr/>
          <p:nvPr/>
        </p:nvSpPr>
        <p:spPr>
          <a:xfrm>
            <a:off x="8460697" y="2724678"/>
            <a:ext cx="2781928" cy="7345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= </a:t>
            </a:r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718F7-40F2-192E-1936-6BD9858A0727}"/>
              </a:ext>
            </a:extLst>
          </p:cNvPr>
          <p:cNvSpPr/>
          <p:nvPr/>
        </p:nvSpPr>
        <p:spPr>
          <a:xfrm>
            <a:off x="8460696" y="3459196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6B399-A7FF-3BC0-A9D6-33BC7CFC7D20}"/>
              </a:ext>
            </a:extLst>
          </p:cNvPr>
          <p:cNvSpPr/>
          <p:nvPr/>
        </p:nvSpPr>
        <p:spPr>
          <a:xfrm>
            <a:off x="8460695" y="4165258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cs370 crypto 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9C9DE-21A8-B5AF-E379-8C13FD1766E6}"/>
              </a:ext>
            </a:extLst>
          </p:cNvPr>
          <p:cNvSpPr/>
          <p:nvPr/>
        </p:nvSpPr>
        <p:spPr>
          <a:xfrm>
            <a:off x="8460694" y="4871320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boring class.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CE38EC-9A8B-ECCE-D3D6-40DAAEA5B8F6}"/>
              </a:ext>
            </a:extLst>
          </p:cNvPr>
          <p:cNvSpPr/>
          <p:nvPr/>
        </p:nvSpPr>
        <p:spPr>
          <a:xfrm>
            <a:off x="8460694" y="5577382"/>
            <a:ext cx="2781928" cy="7345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 = 0</a:t>
            </a:r>
          </a:p>
        </p:txBody>
      </p:sp>
      <p:pic>
        <p:nvPicPr>
          <p:cNvPr id="14" name="Picture 1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5A15107-7F61-4E8A-1B8B-6237FF616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03" y="2357419"/>
            <a:ext cx="61722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70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BCB3-9F5D-3613-ADD5-D2EE10D2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ecb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48EE-DA68-80E1-3ECB-49F6F500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is_admin</a:t>
            </a:r>
            <a:r>
              <a:rPr lang="en-US" dirty="0"/>
              <a:t> == 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27163-ABA9-A772-747C-9D39F9B5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B7EFE3-587E-E32A-05C1-36AC46A0D88C}"/>
              </a:ext>
            </a:extLst>
          </p:cNvPr>
          <p:cNvSpPr/>
          <p:nvPr/>
        </p:nvSpPr>
        <p:spPr>
          <a:xfrm>
            <a:off x="8460699" y="1255642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514A3-18C4-3571-9300-5CD07E493DE2}"/>
              </a:ext>
            </a:extLst>
          </p:cNvPr>
          <p:cNvSpPr/>
          <p:nvPr/>
        </p:nvSpPr>
        <p:spPr>
          <a:xfrm>
            <a:off x="8460698" y="1990160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= </a:t>
            </a:r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9A435-F828-C0F1-A164-843DC28A0830}"/>
              </a:ext>
            </a:extLst>
          </p:cNvPr>
          <p:cNvSpPr/>
          <p:nvPr/>
        </p:nvSpPr>
        <p:spPr>
          <a:xfrm>
            <a:off x="8460697" y="2724678"/>
            <a:ext cx="2781928" cy="7345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= </a:t>
            </a:r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718F7-40F2-192E-1936-6BD9858A0727}"/>
              </a:ext>
            </a:extLst>
          </p:cNvPr>
          <p:cNvSpPr/>
          <p:nvPr/>
        </p:nvSpPr>
        <p:spPr>
          <a:xfrm>
            <a:off x="8460696" y="3459196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6B399-A7FF-3BC0-A9D6-33BC7CFC7D20}"/>
              </a:ext>
            </a:extLst>
          </p:cNvPr>
          <p:cNvSpPr/>
          <p:nvPr/>
        </p:nvSpPr>
        <p:spPr>
          <a:xfrm>
            <a:off x="8460695" y="4165258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cs370 crypto 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9C9DE-21A8-B5AF-E379-8C13FD1766E6}"/>
              </a:ext>
            </a:extLst>
          </p:cNvPr>
          <p:cNvSpPr/>
          <p:nvPr/>
        </p:nvSpPr>
        <p:spPr>
          <a:xfrm>
            <a:off x="8460694" y="4871320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boring class.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CE38EC-9A8B-ECCE-D3D6-40DAAEA5B8F6}"/>
              </a:ext>
            </a:extLst>
          </p:cNvPr>
          <p:cNvSpPr/>
          <p:nvPr/>
        </p:nvSpPr>
        <p:spPr>
          <a:xfrm>
            <a:off x="8460694" y="5577382"/>
            <a:ext cx="2781928" cy="7345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 = 0</a:t>
            </a:r>
          </a:p>
        </p:txBody>
      </p:sp>
      <p:pic>
        <p:nvPicPr>
          <p:cNvPr id="14" name="Picture 1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5A15107-7F61-4E8A-1B8B-6237FF616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03" y="2357419"/>
            <a:ext cx="6172200" cy="1663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A22864-2229-2E55-0946-20F926C4227A}"/>
              </a:ext>
            </a:extLst>
          </p:cNvPr>
          <p:cNvSpPr/>
          <p:nvPr/>
        </p:nvSpPr>
        <p:spPr>
          <a:xfrm>
            <a:off x="4490804" y="4364523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321733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BCB3-9F5D-3613-ADD5-D2EE10D2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ecb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48EE-DA68-80E1-3ECB-49F6F500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is_admin</a:t>
            </a:r>
            <a:r>
              <a:rPr lang="en-US" dirty="0"/>
              <a:t> == 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27163-ABA9-A772-747C-9D39F9B5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B7EFE3-587E-E32A-05C1-36AC46A0D88C}"/>
              </a:ext>
            </a:extLst>
          </p:cNvPr>
          <p:cNvSpPr/>
          <p:nvPr/>
        </p:nvSpPr>
        <p:spPr>
          <a:xfrm>
            <a:off x="8460699" y="1255642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514A3-18C4-3571-9300-5CD07E493DE2}"/>
              </a:ext>
            </a:extLst>
          </p:cNvPr>
          <p:cNvSpPr/>
          <p:nvPr/>
        </p:nvSpPr>
        <p:spPr>
          <a:xfrm>
            <a:off x="8460698" y="1990160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= </a:t>
            </a:r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9A435-F828-C0F1-A164-843DC28A0830}"/>
              </a:ext>
            </a:extLst>
          </p:cNvPr>
          <p:cNvSpPr/>
          <p:nvPr/>
        </p:nvSpPr>
        <p:spPr>
          <a:xfrm>
            <a:off x="8460697" y="2724678"/>
            <a:ext cx="2781928" cy="7345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= </a:t>
            </a:r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718F7-40F2-192E-1936-6BD9858A0727}"/>
              </a:ext>
            </a:extLst>
          </p:cNvPr>
          <p:cNvSpPr/>
          <p:nvPr/>
        </p:nvSpPr>
        <p:spPr>
          <a:xfrm>
            <a:off x="8460696" y="3459196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6B399-A7FF-3BC0-A9D6-33BC7CFC7D20}"/>
              </a:ext>
            </a:extLst>
          </p:cNvPr>
          <p:cNvSpPr/>
          <p:nvPr/>
        </p:nvSpPr>
        <p:spPr>
          <a:xfrm>
            <a:off x="8460695" y="4165258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cs370 crypto 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9C9DE-21A8-B5AF-E379-8C13FD1766E6}"/>
              </a:ext>
            </a:extLst>
          </p:cNvPr>
          <p:cNvSpPr/>
          <p:nvPr/>
        </p:nvSpPr>
        <p:spPr>
          <a:xfrm>
            <a:off x="8460694" y="4871320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boring class.</a:t>
            </a:r>
          </a:p>
        </p:txBody>
      </p:sp>
      <p:pic>
        <p:nvPicPr>
          <p:cNvPr id="14" name="Picture 1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5A15107-7F61-4E8A-1B8B-6237FF616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03" y="2357419"/>
            <a:ext cx="6172200" cy="1663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A22864-2229-2E55-0946-20F926C4227A}"/>
              </a:ext>
            </a:extLst>
          </p:cNvPr>
          <p:cNvSpPr/>
          <p:nvPr/>
        </p:nvSpPr>
        <p:spPr>
          <a:xfrm>
            <a:off x="8460694" y="5621832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261432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BCB3-9F5D-3613-ADD5-D2EE10D2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ecb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48EE-DA68-80E1-3ECB-49F6F500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is_admin</a:t>
            </a:r>
            <a:r>
              <a:rPr lang="en-US" dirty="0"/>
              <a:t> == 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27163-ABA9-A772-747C-9D39F9B5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B7EFE3-587E-E32A-05C1-36AC46A0D88C}"/>
              </a:ext>
            </a:extLst>
          </p:cNvPr>
          <p:cNvSpPr/>
          <p:nvPr/>
        </p:nvSpPr>
        <p:spPr>
          <a:xfrm>
            <a:off x="8460699" y="1255642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514A3-18C4-3571-9300-5CD07E493DE2}"/>
              </a:ext>
            </a:extLst>
          </p:cNvPr>
          <p:cNvSpPr/>
          <p:nvPr/>
        </p:nvSpPr>
        <p:spPr>
          <a:xfrm>
            <a:off x="8460698" y="1990160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= </a:t>
            </a:r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9A435-F828-C0F1-A164-843DC28A0830}"/>
              </a:ext>
            </a:extLst>
          </p:cNvPr>
          <p:cNvSpPr/>
          <p:nvPr/>
        </p:nvSpPr>
        <p:spPr>
          <a:xfrm>
            <a:off x="8460697" y="2724678"/>
            <a:ext cx="2781928" cy="7345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= </a:t>
            </a:r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718F7-40F2-192E-1936-6BD9858A0727}"/>
              </a:ext>
            </a:extLst>
          </p:cNvPr>
          <p:cNvSpPr/>
          <p:nvPr/>
        </p:nvSpPr>
        <p:spPr>
          <a:xfrm>
            <a:off x="8460696" y="3459196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6B399-A7FF-3BC0-A9D6-33BC7CFC7D20}"/>
              </a:ext>
            </a:extLst>
          </p:cNvPr>
          <p:cNvSpPr/>
          <p:nvPr/>
        </p:nvSpPr>
        <p:spPr>
          <a:xfrm>
            <a:off x="8460695" y="4165258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cs370 crypto 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9C9DE-21A8-B5AF-E379-8C13FD1766E6}"/>
              </a:ext>
            </a:extLst>
          </p:cNvPr>
          <p:cNvSpPr/>
          <p:nvPr/>
        </p:nvSpPr>
        <p:spPr>
          <a:xfrm>
            <a:off x="8460694" y="4871320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boring class.</a:t>
            </a:r>
          </a:p>
        </p:txBody>
      </p:sp>
      <p:pic>
        <p:nvPicPr>
          <p:cNvPr id="14" name="Picture 1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5A15107-7F61-4E8A-1B8B-6237FF616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03" y="2357419"/>
            <a:ext cx="6172200" cy="1663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A22864-2229-2E55-0946-20F926C4227A}"/>
              </a:ext>
            </a:extLst>
          </p:cNvPr>
          <p:cNvSpPr/>
          <p:nvPr/>
        </p:nvSpPr>
        <p:spPr>
          <a:xfrm>
            <a:off x="8460694" y="5621832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64C76-CA7E-C449-A618-21C17A6115F6}"/>
              </a:ext>
            </a:extLst>
          </p:cNvPr>
          <p:cNvSpPr txBox="1"/>
          <p:nvPr/>
        </p:nvSpPr>
        <p:spPr>
          <a:xfrm>
            <a:off x="2788170" y="5471410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block[6] = block[0]</a:t>
            </a:r>
          </a:p>
        </p:txBody>
      </p:sp>
    </p:spTree>
    <p:extLst>
      <p:ext uri="{BB962C8B-B14F-4D97-AF65-F5344CB8AC3E}">
        <p14:creationId xmlns:p14="http://schemas.microsoft.com/office/powerpoint/2010/main" val="861242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BCB3-9F5D-3613-ADD5-D2EE10D2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ecb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48EE-DA68-80E1-3ECB-49F6F500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is_admin</a:t>
            </a:r>
            <a:r>
              <a:rPr lang="en-US" dirty="0"/>
              <a:t> == 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27163-ABA9-A772-747C-9D39F9B5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B7EFE3-587E-E32A-05C1-36AC46A0D88C}"/>
              </a:ext>
            </a:extLst>
          </p:cNvPr>
          <p:cNvSpPr/>
          <p:nvPr/>
        </p:nvSpPr>
        <p:spPr>
          <a:xfrm>
            <a:off x="8460699" y="1255642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514A3-18C4-3571-9300-5CD07E493DE2}"/>
              </a:ext>
            </a:extLst>
          </p:cNvPr>
          <p:cNvSpPr/>
          <p:nvPr/>
        </p:nvSpPr>
        <p:spPr>
          <a:xfrm>
            <a:off x="8460698" y="1990160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= </a:t>
            </a:r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9A435-F828-C0F1-A164-843DC28A0830}"/>
              </a:ext>
            </a:extLst>
          </p:cNvPr>
          <p:cNvSpPr/>
          <p:nvPr/>
        </p:nvSpPr>
        <p:spPr>
          <a:xfrm>
            <a:off x="8460697" y="2724678"/>
            <a:ext cx="2781928" cy="7345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= </a:t>
            </a:r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718F7-40F2-192E-1936-6BD9858A0727}"/>
              </a:ext>
            </a:extLst>
          </p:cNvPr>
          <p:cNvSpPr/>
          <p:nvPr/>
        </p:nvSpPr>
        <p:spPr>
          <a:xfrm>
            <a:off x="8460696" y="3459196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6B399-A7FF-3BC0-A9D6-33BC7CFC7D20}"/>
              </a:ext>
            </a:extLst>
          </p:cNvPr>
          <p:cNvSpPr/>
          <p:nvPr/>
        </p:nvSpPr>
        <p:spPr>
          <a:xfrm>
            <a:off x="8460695" y="4165258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cs370 crypto 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9C9DE-21A8-B5AF-E379-8C13FD1766E6}"/>
              </a:ext>
            </a:extLst>
          </p:cNvPr>
          <p:cNvSpPr/>
          <p:nvPr/>
        </p:nvSpPr>
        <p:spPr>
          <a:xfrm>
            <a:off x="8460694" y="4871320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boring class.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A22864-2229-2E55-0946-20F926C4227A}"/>
              </a:ext>
            </a:extLst>
          </p:cNvPr>
          <p:cNvSpPr/>
          <p:nvPr/>
        </p:nvSpPr>
        <p:spPr>
          <a:xfrm>
            <a:off x="8460694" y="5621832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207862-6921-59AA-720E-75A13424875A}"/>
              </a:ext>
            </a:extLst>
          </p:cNvPr>
          <p:cNvSpPr txBox="1"/>
          <p:nvPr/>
        </p:nvSpPr>
        <p:spPr>
          <a:xfrm>
            <a:off x="2722880" y="1284529"/>
            <a:ext cx="5414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CFF"/>
                </a:solidFill>
              </a:rPr>
              <a:t>In </a:t>
            </a:r>
            <a:r>
              <a:rPr lang="en-US" b="1" dirty="0" err="1">
                <a:solidFill>
                  <a:srgbClr val="000CFF"/>
                </a:solidFill>
              </a:rPr>
              <a:t>template.py</a:t>
            </a:r>
            <a:r>
              <a:rPr lang="en-US" b="1" dirty="0">
                <a:solidFill>
                  <a:srgbClr val="000CFF"/>
                </a:solidFill>
              </a:rPr>
              <a:t>. Copy this as a </a:t>
            </a:r>
            <a:r>
              <a:rPr lang="en-US" b="1" dirty="0" err="1">
                <a:solidFill>
                  <a:srgbClr val="000CFF"/>
                </a:solidFill>
              </a:rPr>
              <a:t>solution.py</a:t>
            </a:r>
            <a:r>
              <a:rPr lang="en-US" b="1" dirty="0">
                <a:solidFill>
                  <a:srgbClr val="000CFF"/>
                </a:solidFill>
              </a:rPr>
              <a:t> to start with!</a:t>
            </a:r>
          </a:p>
          <a:p>
            <a:r>
              <a:rPr lang="en-US" b="1" dirty="0">
                <a:solidFill>
                  <a:srgbClr val="000CFF"/>
                </a:solidFill>
              </a:rPr>
              <a:t>The result will be stored in flag2.user</a:t>
            </a:r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DA41345A-7FE7-57B7-A584-6295320B012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747" y="2584993"/>
            <a:ext cx="7772400" cy="36816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ABF6691-E3AB-422A-A771-52E7C3FAC388}"/>
              </a:ext>
            </a:extLst>
          </p:cNvPr>
          <p:cNvSpPr/>
          <p:nvPr/>
        </p:nvSpPr>
        <p:spPr>
          <a:xfrm>
            <a:off x="614596" y="4255198"/>
            <a:ext cx="5511384" cy="58662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05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6DD2-AFFA-C553-89C2-D817FA98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ecb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DA98-71DB-B371-7F8C-C7AB47AA9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./launcher</a:t>
            </a:r>
          </a:p>
          <a:p>
            <a:pPr lvl="1"/>
            <a:r>
              <a:rPr lang="en-US" dirty="0"/>
              <a:t>Supply flag2.user as the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is_admin</a:t>
            </a:r>
            <a:r>
              <a:rPr lang="en-US" dirty="0"/>
              <a:t> == 1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DF7D3-E2CA-A4E5-6ACC-D14BB48A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747AA13-B612-0C28-1A1E-A9EC2757F36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269" y="2653155"/>
            <a:ext cx="7772400" cy="2130785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E1192B2-A3F2-4AF2-CEF3-605780680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001294"/>
            <a:ext cx="5562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D8ED-4449-2481-6794-11666BEB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ecb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C6C5-3E57-5C21-E247-4FD691588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password to a different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70063-94B6-2679-6DE6-CB040872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817BF-FDE7-7B03-D4FF-F466AC90B1E6}"/>
              </a:ext>
            </a:extLst>
          </p:cNvPr>
          <p:cNvSpPr/>
          <p:nvPr/>
        </p:nvSpPr>
        <p:spPr>
          <a:xfrm>
            <a:off x="8460699" y="1255642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DB206-0BF7-933B-4281-082113ADBAE4}"/>
              </a:ext>
            </a:extLst>
          </p:cNvPr>
          <p:cNvSpPr/>
          <p:nvPr/>
        </p:nvSpPr>
        <p:spPr>
          <a:xfrm>
            <a:off x="8460698" y="1990160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= </a:t>
            </a:r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C37D8-88B4-171F-27C9-3BB4B5DE97D4}"/>
              </a:ext>
            </a:extLst>
          </p:cNvPr>
          <p:cNvSpPr/>
          <p:nvPr/>
        </p:nvSpPr>
        <p:spPr>
          <a:xfrm>
            <a:off x="8460697" y="2724678"/>
            <a:ext cx="2781928" cy="7345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= </a:t>
            </a:r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F4C12-F5E4-6AED-0BBD-EDA98F686164}"/>
              </a:ext>
            </a:extLst>
          </p:cNvPr>
          <p:cNvSpPr/>
          <p:nvPr/>
        </p:nvSpPr>
        <p:spPr>
          <a:xfrm>
            <a:off x="8460696" y="3459196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3C37DB-5EC6-C530-C3DD-140417E450BB}"/>
              </a:ext>
            </a:extLst>
          </p:cNvPr>
          <p:cNvSpPr/>
          <p:nvPr/>
        </p:nvSpPr>
        <p:spPr>
          <a:xfrm>
            <a:off x="8460695" y="4165258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cs370 crypto 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68C30-DD04-5B18-F7A5-FD80A16F9765}"/>
              </a:ext>
            </a:extLst>
          </p:cNvPr>
          <p:cNvSpPr/>
          <p:nvPr/>
        </p:nvSpPr>
        <p:spPr>
          <a:xfrm>
            <a:off x="8460694" y="4871320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boring class.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CFFFC-1D31-94FB-9CB7-A7B5A9669A03}"/>
              </a:ext>
            </a:extLst>
          </p:cNvPr>
          <p:cNvSpPr/>
          <p:nvPr/>
        </p:nvSpPr>
        <p:spPr>
          <a:xfrm>
            <a:off x="8460694" y="5577382"/>
            <a:ext cx="2781928" cy="7345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 = 0</a:t>
            </a:r>
          </a:p>
        </p:txBody>
      </p:sp>
      <p:pic>
        <p:nvPicPr>
          <p:cNvPr id="12" name="Picture 11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EF17188-686C-9D80-7A67-7486F1A4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7419"/>
            <a:ext cx="61722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6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9583-695A-6500-814D-2BAE30E9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r>
              <a:rPr lang="en-US" dirty="0"/>
              <a:t>What Does the Block Cipher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120B-E392-6E73-F883-F099BCC4F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a permutation of the numbers in </a:t>
            </a:r>
          </a:p>
          <a:p>
            <a:pPr lvl="1"/>
            <a:r>
              <a:rPr lang="en-US" dirty="0"/>
              <a:t>{0,1}</a:t>
            </a:r>
            <a:r>
              <a:rPr lang="en-US" baseline="30000" dirty="0"/>
              <a:t>n</a:t>
            </a:r>
            <a:r>
              <a:rPr lang="en-US" dirty="0"/>
              <a:t> -&gt; {0,1}</a:t>
            </a:r>
            <a:r>
              <a:rPr lang="en-US" baseline="30000" dirty="0"/>
              <a:t>n</a:t>
            </a:r>
          </a:p>
          <a:p>
            <a:pPr lvl="1"/>
            <a:r>
              <a:rPr lang="en-US" dirty="0"/>
              <a:t>It’s permutation, so it must be one-to-one mapping</a:t>
            </a:r>
          </a:p>
          <a:p>
            <a:pPr lvl="1"/>
            <a:endParaRPr lang="en-US" dirty="0"/>
          </a:p>
          <a:p>
            <a:r>
              <a:rPr lang="en-US" dirty="0"/>
              <a:t>It’s like shuffling the card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9D9D0-EA67-4E0D-855C-B4682FF8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1940428-5C86-7CC4-55D5-00A3A8EE1AAB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3429000"/>
          <a:ext cx="452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86">
                  <a:extLst>
                    <a:ext uri="{9D8B030D-6E8A-4147-A177-3AD203B41FA5}">
                      <a16:colId xmlns:a16="http://schemas.microsoft.com/office/drawing/2014/main" val="2893402450"/>
                    </a:ext>
                  </a:extLst>
                </a:gridCol>
                <a:gridCol w="3875314">
                  <a:extLst>
                    <a:ext uri="{9D8B030D-6E8A-4147-A177-3AD203B41FA5}">
                      <a16:colId xmlns:a16="http://schemas.microsoft.com/office/drawing/2014/main" val="75305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Ciphertext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5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0xaf531b0e1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0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0x14a986e7a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0xad738009d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20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0x5ed6985c5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0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0xf3b8aa2e8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07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0xad04ec00e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7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0x59fd94c21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023905"/>
                  </a:ext>
                </a:extLst>
              </a:tr>
            </a:tbl>
          </a:graphicData>
        </a:graphic>
      </p:graphicFrame>
      <p:pic>
        <p:nvPicPr>
          <p:cNvPr id="12290" name="Picture 2" descr="Shuffling Deck of Cards">
            <a:extLst>
              <a:ext uri="{FF2B5EF4-FFF2-40B4-BE49-F238E27FC236}">
                <a16:creationId xmlns:a16="http://schemas.microsoft.com/office/drawing/2014/main" id="{B2801331-6EAF-FDC8-7B22-4729357C9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5411" y="3995171"/>
            <a:ext cx="2315593" cy="227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007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D8ED-4449-2481-6794-11666BEB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ecb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C6C5-3E57-5C21-E247-4FD691588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password to a different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70063-94B6-2679-6DE6-CB040872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817BF-FDE7-7B03-D4FF-F466AC90B1E6}"/>
              </a:ext>
            </a:extLst>
          </p:cNvPr>
          <p:cNvSpPr/>
          <p:nvPr/>
        </p:nvSpPr>
        <p:spPr>
          <a:xfrm>
            <a:off x="8460699" y="1255642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DB206-0BF7-933B-4281-082113ADBAE4}"/>
              </a:ext>
            </a:extLst>
          </p:cNvPr>
          <p:cNvSpPr/>
          <p:nvPr/>
        </p:nvSpPr>
        <p:spPr>
          <a:xfrm>
            <a:off x="8460698" y="1990160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= </a:t>
            </a:r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C37D8-88B4-171F-27C9-3BB4B5DE97D4}"/>
              </a:ext>
            </a:extLst>
          </p:cNvPr>
          <p:cNvSpPr/>
          <p:nvPr/>
        </p:nvSpPr>
        <p:spPr>
          <a:xfrm>
            <a:off x="8460697" y="2724678"/>
            <a:ext cx="2781928" cy="7345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= </a:t>
            </a:r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F4C12-F5E4-6AED-0BBD-EDA98F686164}"/>
              </a:ext>
            </a:extLst>
          </p:cNvPr>
          <p:cNvSpPr/>
          <p:nvPr/>
        </p:nvSpPr>
        <p:spPr>
          <a:xfrm>
            <a:off x="8460696" y="3459196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3C37DB-5EC6-C530-C3DD-140417E450BB}"/>
              </a:ext>
            </a:extLst>
          </p:cNvPr>
          <p:cNvSpPr/>
          <p:nvPr/>
        </p:nvSpPr>
        <p:spPr>
          <a:xfrm>
            <a:off x="8460695" y="4165258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cs370 crypto 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68C30-DD04-5B18-F7A5-FD80A16F9765}"/>
              </a:ext>
            </a:extLst>
          </p:cNvPr>
          <p:cNvSpPr/>
          <p:nvPr/>
        </p:nvSpPr>
        <p:spPr>
          <a:xfrm>
            <a:off x="8460694" y="4871320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boring class.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CFFFC-1D31-94FB-9CB7-A7B5A9669A03}"/>
              </a:ext>
            </a:extLst>
          </p:cNvPr>
          <p:cNvSpPr/>
          <p:nvPr/>
        </p:nvSpPr>
        <p:spPr>
          <a:xfrm>
            <a:off x="8460694" y="5577382"/>
            <a:ext cx="2781928" cy="7345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 = 0</a:t>
            </a:r>
          </a:p>
        </p:txBody>
      </p:sp>
      <p:pic>
        <p:nvPicPr>
          <p:cNvPr id="12" name="Picture 11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EF17188-686C-9D80-7A67-7486F1A4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7419"/>
            <a:ext cx="6172200" cy="16637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9AFCBDB-7CD6-E643-47C2-0A15E9E88242}"/>
              </a:ext>
            </a:extLst>
          </p:cNvPr>
          <p:cNvSpPr/>
          <p:nvPr/>
        </p:nvSpPr>
        <p:spPr>
          <a:xfrm>
            <a:off x="5259666" y="4193714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= </a:t>
            </a:r>
            <a:r>
              <a:rPr lang="en-US" dirty="0" err="1"/>
              <a:t>notadministrator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40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D8ED-4449-2481-6794-11666BEB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ecb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C6C5-3E57-5C21-E247-4FD691588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password to a different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70063-94B6-2679-6DE6-CB040872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817BF-FDE7-7B03-D4FF-F466AC90B1E6}"/>
              </a:ext>
            </a:extLst>
          </p:cNvPr>
          <p:cNvSpPr/>
          <p:nvPr/>
        </p:nvSpPr>
        <p:spPr>
          <a:xfrm>
            <a:off x="8460699" y="1255642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DB206-0BF7-933B-4281-082113ADBAE4}"/>
              </a:ext>
            </a:extLst>
          </p:cNvPr>
          <p:cNvSpPr/>
          <p:nvPr/>
        </p:nvSpPr>
        <p:spPr>
          <a:xfrm>
            <a:off x="8460698" y="1990160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= </a:t>
            </a:r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F4C12-F5E4-6AED-0BBD-EDA98F686164}"/>
              </a:ext>
            </a:extLst>
          </p:cNvPr>
          <p:cNvSpPr/>
          <p:nvPr/>
        </p:nvSpPr>
        <p:spPr>
          <a:xfrm>
            <a:off x="8460696" y="3459196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3C37DB-5EC6-C530-C3DD-140417E450BB}"/>
              </a:ext>
            </a:extLst>
          </p:cNvPr>
          <p:cNvSpPr/>
          <p:nvPr/>
        </p:nvSpPr>
        <p:spPr>
          <a:xfrm>
            <a:off x="8460695" y="4165258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cs370 crypto 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68C30-DD04-5B18-F7A5-FD80A16F9765}"/>
              </a:ext>
            </a:extLst>
          </p:cNvPr>
          <p:cNvSpPr/>
          <p:nvPr/>
        </p:nvSpPr>
        <p:spPr>
          <a:xfrm>
            <a:off x="8460694" y="4871320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boring class.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CFFFC-1D31-94FB-9CB7-A7B5A9669A03}"/>
              </a:ext>
            </a:extLst>
          </p:cNvPr>
          <p:cNvSpPr/>
          <p:nvPr/>
        </p:nvSpPr>
        <p:spPr>
          <a:xfrm>
            <a:off x="8460694" y="5577382"/>
            <a:ext cx="2781928" cy="7345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 = 0</a:t>
            </a:r>
          </a:p>
        </p:txBody>
      </p:sp>
      <p:pic>
        <p:nvPicPr>
          <p:cNvPr id="12" name="Picture 11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EF17188-686C-9D80-7A67-7486F1A4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7419"/>
            <a:ext cx="6172200" cy="16637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9AFCBDB-7CD6-E643-47C2-0A15E9E88242}"/>
              </a:ext>
            </a:extLst>
          </p:cNvPr>
          <p:cNvSpPr/>
          <p:nvPr/>
        </p:nvSpPr>
        <p:spPr>
          <a:xfrm>
            <a:off x="8460694" y="2738906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= </a:t>
            </a:r>
            <a:r>
              <a:rPr lang="en-US" dirty="0" err="1"/>
              <a:t>notadministrator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44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D8ED-4449-2481-6794-11666BEB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ecb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C6C5-3E57-5C21-E247-4FD691588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password to a different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70063-94B6-2679-6DE6-CB040872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817BF-FDE7-7B03-D4FF-F466AC90B1E6}"/>
              </a:ext>
            </a:extLst>
          </p:cNvPr>
          <p:cNvSpPr/>
          <p:nvPr/>
        </p:nvSpPr>
        <p:spPr>
          <a:xfrm>
            <a:off x="8460699" y="1255642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DB206-0BF7-933B-4281-082113ADBAE4}"/>
              </a:ext>
            </a:extLst>
          </p:cNvPr>
          <p:cNvSpPr/>
          <p:nvPr/>
        </p:nvSpPr>
        <p:spPr>
          <a:xfrm>
            <a:off x="8460698" y="1990160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= </a:t>
            </a:r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F4C12-F5E4-6AED-0BBD-EDA98F686164}"/>
              </a:ext>
            </a:extLst>
          </p:cNvPr>
          <p:cNvSpPr/>
          <p:nvPr/>
        </p:nvSpPr>
        <p:spPr>
          <a:xfrm>
            <a:off x="8460696" y="3459196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3C37DB-5EC6-C530-C3DD-140417E450BB}"/>
              </a:ext>
            </a:extLst>
          </p:cNvPr>
          <p:cNvSpPr/>
          <p:nvPr/>
        </p:nvSpPr>
        <p:spPr>
          <a:xfrm>
            <a:off x="8460695" y="4165258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cs370 crypto 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68C30-DD04-5B18-F7A5-FD80A16F9765}"/>
              </a:ext>
            </a:extLst>
          </p:cNvPr>
          <p:cNvSpPr/>
          <p:nvPr/>
        </p:nvSpPr>
        <p:spPr>
          <a:xfrm>
            <a:off x="8460694" y="4871320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boring class.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CFFFC-1D31-94FB-9CB7-A7B5A9669A03}"/>
              </a:ext>
            </a:extLst>
          </p:cNvPr>
          <p:cNvSpPr/>
          <p:nvPr/>
        </p:nvSpPr>
        <p:spPr>
          <a:xfrm>
            <a:off x="8460694" y="5577382"/>
            <a:ext cx="2781928" cy="7345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 = 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AFCBDB-7CD6-E643-47C2-0A15E9E88242}"/>
              </a:ext>
            </a:extLst>
          </p:cNvPr>
          <p:cNvSpPr/>
          <p:nvPr/>
        </p:nvSpPr>
        <p:spPr>
          <a:xfrm>
            <a:off x="8460694" y="2738906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= </a:t>
            </a:r>
            <a:r>
              <a:rPr lang="en-US" dirty="0" err="1"/>
              <a:t>notadministrator</a:t>
            </a:r>
            <a:endParaRPr lang="en-US" dirty="0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4A1ED0EE-3DD1-120C-E33A-A36AA744C49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205" y="2445769"/>
            <a:ext cx="7772400" cy="37311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7C3C03-2DC0-1C17-A6BE-0E15B0DAABB6}"/>
              </a:ext>
            </a:extLst>
          </p:cNvPr>
          <p:cNvSpPr txBox="1"/>
          <p:nvPr/>
        </p:nvSpPr>
        <p:spPr>
          <a:xfrm>
            <a:off x="2797830" y="1134629"/>
            <a:ext cx="5414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CFF"/>
                </a:solidFill>
              </a:rPr>
              <a:t>In </a:t>
            </a:r>
            <a:r>
              <a:rPr lang="en-US" b="1" dirty="0" err="1">
                <a:solidFill>
                  <a:srgbClr val="000CFF"/>
                </a:solidFill>
              </a:rPr>
              <a:t>template.py</a:t>
            </a:r>
            <a:r>
              <a:rPr lang="en-US" b="1" dirty="0">
                <a:solidFill>
                  <a:srgbClr val="000CFF"/>
                </a:solidFill>
              </a:rPr>
              <a:t>. Copy this as a </a:t>
            </a:r>
            <a:r>
              <a:rPr lang="en-US" b="1" dirty="0" err="1">
                <a:solidFill>
                  <a:srgbClr val="000CFF"/>
                </a:solidFill>
              </a:rPr>
              <a:t>solution.py</a:t>
            </a:r>
            <a:r>
              <a:rPr lang="en-US" b="1" dirty="0">
                <a:solidFill>
                  <a:srgbClr val="000CFF"/>
                </a:solidFill>
              </a:rPr>
              <a:t> to start with!</a:t>
            </a:r>
          </a:p>
          <a:p>
            <a:r>
              <a:rPr lang="en-US" b="1" dirty="0">
                <a:solidFill>
                  <a:srgbClr val="000CFF"/>
                </a:solidFill>
              </a:rPr>
              <a:t>The result will be stored in flag3.user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60D68E-F3F0-D52F-E91D-BD0A7EFCCE4F}"/>
              </a:ext>
            </a:extLst>
          </p:cNvPr>
          <p:cNvSpPr/>
          <p:nvPr/>
        </p:nvSpPr>
        <p:spPr>
          <a:xfrm>
            <a:off x="689546" y="4105298"/>
            <a:ext cx="5511384" cy="58662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92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D8ED-4449-2481-6794-11666BEB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ecb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C6C5-3E57-5C21-E247-4FD691588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password to a different string</a:t>
            </a:r>
          </a:p>
          <a:p>
            <a:r>
              <a:rPr lang="en-US" dirty="0"/>
              <a:t>./launcher with flag3.user</a:t>
            </a:r>
          </a:p>
          <a:p>
            <a:endParaRPr lang="en-US" dirty="0"/>
          </a:p>
          <a:p>
            <a:r>
              <a:rPr lang="en-US" dirty="0"/>
              <a:t>Type </a:t>
            </a:r>
            <a:r>
              <a:rPr lang="en-US" dirty="0" err="1"/>
              <a:t>notadministrator</a:t>
            </a:r>
            <a:r>
              <a:rPr lang="en-US" dirty="0"/>
              <a:t> as password!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70063-94B6-2679-6DE6-CB040872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817BF-FDE7-7B03-D4FF-F466AC90B1E6}"/>
              </a:ext>
            </a:extLst>
          </p:cNvPr>
          <p:cNvSpPr/>
          <p:nvPr/>
        </p:nvSpPr>
        <p:spPr>
          <a:xfrm>
            <a:off x="8460699" y="1255642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DB206-0BF7-933B-4281-082113ADBAE4}"/>
              </a:ext>
            </a:extLst>
          </p:cNvPr>
          <p:cNvSpPr/>
          <p:nvPr/>
        </p:nvSpPr>
        <p:spPr>
          <a:xfrm>
            <a:off x="8460698" y="1990160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= </a:t>
            </a:r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F4C12-F5E4-6AED-0BBD-EDA98F686164}"/>
              </a:ext>
            </a:extLst>
          </p:cNvPr>
          <p:cNvSpPr/>
          <p:nvPr/>
        </p:nvSpPr>
        <p:spPr>
          <a:xfrm>
            <a:off x="8460696" y="3459196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3C37DB-5EC6-C530-C3DD-140417E450BB}"/>
              </a:ext>
            </a:extLst>
          </p:cNvPr>
          <p:cNvSpPr/>
          <p:nvPr/>
        </p:nvSpPr>
        <p:spPr>
          <a:xfrm>
            <a:off x="8460695" y="4165258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cs370 crypto 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68C30-DD04-5B18-F7A5-FD80A16F9765}"/>
              </a:ext>
            </a:extLst>
          </p:cNvPr>
          <p:cNvSpPr/>
          <p:nvPr/>
        </p:nvSpPr>
        <p:spPr>
          <a:xfrm>
            <a:off x="8460694" y="4871320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boring class.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CFFFC-1D31-94FB-9CB7-A7B5A9669A03}"/>
              </a:ext>
            </a:extLst>
          </p:cNvPr>
          <p:cNvSpPr/>
          <p:nvPr/>
        </p:nvSpPr>
        <p:spPr>
          <a:xfrm>
            <a:off x="8460694" y="5577382"/>
            <a:ext cx="2781928" cy="7345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 = 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AFCBDB-7CD6-E643-47C2-0A15E9E88242}"/>
              </a:ext>
            </a:extLst>
          </p:cNvPr>
          <p:cNvSpPr/>
          <p:nvPr/>
        </p:nvSpPr>
        <p:spPr>
          <a:xfrm>
            <a:off x="8460694" y="2738906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= </a:t>
            </a:r>
            <a:r>
              <a:rPr lang="en-US" dirty="0" err="1"/>
              <a:t>notadministrator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91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8617-DD96-5ACC-80F2-48B06C71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ECB 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0F4A-35DD-D24D-D2AF-FE043EBB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fixed plaintext &lt;-&gt; ciphertext mapping</a:t>
            </a:r>
          </a:p>
          <a:p>
            <a:endParaRPr lang="en-US" dirty="0"/>
          </a:p>
          <a:p>
            <a:r>
              <a:rPr lang="en-US" dirty="0"/>
              <a:t>How can we avoid this?</a:t>
            </a:r>
          </a:p>
          <a:p>
            <a:endParaRPr lang="en-US" dirty="0"/>
          </a:p>
          <a:p>
            <a:r>
              <a:rPr lang="en-US" dirty="0"/>
              <a:t>CBC Mode!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DF730-7709-9D27-665A-FEE95B56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66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4B88-A7E2-A3D4-E884-8A4C3EDE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Block Chain (CBC)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AC39-E35F-0BFA-52E2-40B4415C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XOR between the IV (Initialization Vector) and the plaintext</a:t>
            </a:r>
          </a:p>
          <a:p>
            <a:r>
              <a:rPr lang="en-US" dirty="0"/>
              <a:t>Chain the previous ciphertext block to the plaintext with XOR</a:t>
            </a:r>
          </a:p>
          <a:p>
            <a:r>
              <a:rPr lang="en-US" dirty="0"/>
              <a:t>Run Encryption on </a:t>
            </a:r>
            <a:r>
              <a:rPr lang="en-US" dirty="0" err="1"/>
              <a:t>Xor’ed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6400F-B3D7-85AD-2F88-EDBE0F9F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CE1FB-48A2-93AA-D255-7BE016BC94EE}"/>
              </a:ext>
            </a:extLst>
          </p:cNvPr>
          <p:cNvSpPr/>
          <p:nvPr/>
        </p:nvSpPr>
        <p:spPr>
          <a:xfrm>
            <a:off x="1001487" y="3957399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03C80-CCFE-4208-93C3-65E50AA0BC02}"/>
              </a:ext>
            </a:extLst>
          </p:cNvPr>
          <p:cNvSpPr/>
          <p:nvPr/>
        </p:nvSpPr>
        <p:spPr>
          <a:xfrm>
            <a:off x="1377043" y="4643197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BD9BBC-4CC5-74CB-0001-E224D6C1DED0}"/>
              </a:ext>
            </a:extLst>
          </p:cNvPr>
          <p:cNvSpPr/>
          <p:nvPr/>
        </p:nvSpPr>
        <p:spPr>
          <a:xfrm>
            <a:off x="1001487" y="6055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3CF1D2-EC87-089E-2E07-F5D563E50392}"/>
              </a:ext>
            </a:extLst>
          </p:cNvPr>
          <p:cNvCxnSpPr/>
          <p:nvPr/>
        </p:nvCxnSpPr>
        <p:spPr>
          <a:xfrm>
            <a:off x="1872344" y="425522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E8060-1458-FCC5-E2A0-4152415FCFB0}"/>
              </a:ext>
            </a:extLst>
          </p:cNvPr>
          <p:cNvCxnSpPr/>
          <p:nvPr/>
        </p:nvCxnSpPr>
        <p:spPr>
          <a:xfrm>
            <a:off x="1872343" y="5674279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DDE0496-2B99-253A-33A5-2D5E20E0E881}"/>
              </a:ext>
            </a:extLst>
          </p:cNvPr>
          <p:cNvSpPr/>
          <p:nvPr/>
        </p:nvSpPr>
        <p:spPr>
          <a:xfrm>
            <a:off x="3568285" y="3957399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A182E-9AAE-EB9B-C4AB-DC94EA2D9ACF}"/>
              </a:ext>
            </a:extLst>
          </p:cNvPr>
          <p:cNvSpPr/>
          <p:nvPr/>
        </p:nvSpPr>
        <p:spPr>
          <a:xfrm>
            <a:off x="3943841" y="4643197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82684B-0AE6-B839-836D-BA3F07C5AE07}"/>
              </a:ext>
            </a:extLst>
          </p:cNvPr>
          <p:cNvSpPr/>
          <p:nvPr/>
        </p:nvSpPr>
        <p:spPr>
          <a:xfrm>
            <a:off x="3568285" y="6055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1100011110101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C1AD-6DAD-8363-B8F2-D324B9BD3831}"/>
              </a:ext>
            </a:extLst>
          </p:cNvPr>
          <p:cNvCxnSpPr/>
          <p:nvPr/>
        </p:nvCxnSpPr>
        <p:spPr>
          <a:xfrm>
            <a:off x="4439142" y="425522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0ACC2D-C27F-97DC-2BA4-F9CCF0DFFE17}"/>
              </a:ext>
            </a:extLst>
          </p:cNvPr>
          <p:cNvCxnSpPr/>
          <p:nvPr/>
        </p:nvCxnSpPr>
        <p:spPr>
          <a:xfrm>
            <a:off x="4439141" y="5674279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B15FF-2925-B29F-EDA7-6972A2FC23D4}"/>
              </a:ext>
            </a:extLst>
          </p:cNvPr>
          <p:cNvSpPr/>
          <p:nvPr/>
        </p:nvSpPr>
        <p:spPr>
          <a:xfrm>
            <a:off x="6118441" y="3957399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51DA7D-303A-7BE0-0DA3-25C22BBC27A1}"/>
              </a:ext>
            </a:extLst>
          </p:cNvPr>
          <p:cNvSpPr/>
          <p:nvPr/>
        </p:nvSpPr>
        <p:spPr>
          <a:xfrm>
            <a:off x="6493997" y="4643197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D0F9BC-B154-1B12-DD22-2FA1B829E0DF}"/>
              </a:ext>
            </a:extLst>
          </p:cNvPr>
          <p:cNvSpPr/>
          <p:nvPr/>
        </p:nvSpPr>
        <p:spPr>
          <a:xfrm>
            <a:off x="6118441" y="6055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0001110111011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44DF87-A161-C29C-FDD0-BAC92389B688}"/>
              </a:ext>
            </a:extLst>
          </p:cNvPr>
          <p:cNvCxnSpPr/>
          <p:nvPr/>
        </p:nvCxnSpPr>
        <p:spPr>
          <a:xfrm>
            <a:off x="6989298" y="425522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63AF2B-638D-AE39-EBDA-57EFC2F5F1C4}"/>
              </a:ext>
            </a:extLst>
          </p:cNvPr>
          <p:cNvCxnSpPr/>
          <p:nvPr/>
        </p:nvCxnSpPr>
        <p:spPr>
          <a:xfrm>
            <a:off x="6989297" y="5674279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1B5477A-76D7-D5ED-558E-EFC9BCF1DB1E}"/>
              </a:ext>
            </a:extLst>
          </p:cNvPr>
          <p:cNvSpPr/>
          <p:nvPr/>
        </p:nvSpPr>
        <p:spPr>
          <a:xfrm>
            <a:off x="8640401" y="3957399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0031F-F79F-6E57-9580-5F85D53B990C}"/>
              </a:ext>
            </a:extLst>
          </p:cNvPr>
          <p:cNvSpPr/>
          <p:nvPr/>
        </p:nvSpPr>
        <p:spPr>
          <a:xfrm>
            <a:off x="9015957" y="4643197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A0E182-F0F9-8676-0B06-067CFA925057}"/>
              </a:ext>
            </a:extLst>
          </p:cNvPr>
          <p:cNvSpPr/>
          <p:nvPr/>
        </p:nvSpPr>
        <p:spPr>
          <a:xfrm>
            <a:off x="8640401" y="6055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1101011101110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DDDE1D-86E6-E31B-0D57-797D531E763C}"/>
              </a:ext>
            </a:extLst>
          </p:cNvPr>
          <p:cNvCxnSpPr/>
          <p:nvPr/>
        </p:nvCxnSpPr>
        <p:spPr>
          <a:xfrm>
            <a:off x="9511258" y="425522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F68D3F-6022-3D83-B816-BE4215D74257}"/>
              </a:ext>
            </a:extLst>
          </p:cNvPr>
          <p:cNvCxnSpPr/>
          <p:nvPr/>
        </p:nvCxnSpPr>
        <p:spPr>
          <a:xfrm>
            <a:off x="9511257" y="5674279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24B8FF-19AC-AB49-51C8-6E5D68ECA5A9}"/>
              </a:ext>
            </a:extLst>
          </p:cNvPr>
          <p:cNvSpPr txBox="1"/>
          <p:nvPr/>
        </p:nvSpPr>
        <p:spPr>
          <a:xfrm>
            <a:off x="696595" y="49592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7CA0C4-BFD2-B042-C230-DCA14389D089}"/>
              </a:ext>
            </a:extLst>
          </p:cNvPr>
          <p:cNvCxnSpPr>
            <a:cxnSpLocks/>
            <a:stCxn id="26" idx="3"/>
            <a:endCxn id="6" idx="1"/>
          </p:cNvCxnSpPr>
          <p:nvPr/>
        </p:nvCxnSpPr>
        <p:spPr>
          <a:xfrm>
            <a:off x="1001487" y="5143938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568BF4-4F44-E21A-B671-5112D093E5FB}"/>
              </a:ext>
            </a:extLst>
          </p:cNvPr>
          <p:cNvSpPr txBox="1"/>
          <p:nvPr/>
        </p:nvSpPr>
        <p:spPr>
          <a:xfrm>
            <a:off x="3276331" y="49592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8C9615-8F60-32DA-4B83-6AE296FBDFC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581223" y="5143938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382097-4DAA-B130-521E-8F785D5773BC}"/>
              </a:ext>
            </a:extLst>
          </p:cNvPr>
          <p:cNvSpPr txBox="1"/>
          <p:nvPr/>
        </p:nvSpPr>
        <p:spPr>
          <a:xfrm>
            <a:off x="5830191" y="495940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367D10-BF45-A042-CF86-69926737E674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135083" y="5144069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57A640-8DC8-BF48-2C7F-428F6BF61A7F}"/>
              </a:ext>
            </a:extLst>
          </p:cNvPr>
          <p:cNvSpPr txBox="1"/>
          <p:nvPr/>
        </p:nvSpPr>
        <p:spPr>
          <a:xfrm>
            <a:off x="8300039" y="49592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CB6269-A14B-B27A-FB44-065B13C1106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604931" y="5143938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29310A4-C063-5522-CED2-D270108D36CB}"/>
              </a:ext>
            </a:extLst>
          </p:cNvPr>
          <p:cNvSpPr/>
          <p:nvPr/>
        </p:nvSpPr>
        <p:spPr>
          <a:xfrm>
            <a:off x="29980" y="4277289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101011101010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690CDC-912F-4F1E-545F-FC0DBD2AA213}"/>
              </a:ext>
            </a:extLst>
          </p:cNvPr>
          <p:cNvSpPr txBox="1"/>
          <p:nvPr/>
        </p:nvSpPr>
        <p:spPr>
          <a:xfrm>
            <a:off x="1605194" y="4162345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B406474-B702-3926-77F0-C81BFCB853C0}"/>
              </a:ext>
            </a:extLst>
          </p:cNvPr>
          <p:cNvCxnSpPr/>
          <p:nvPr/>
        </p:nvCxnSpPr>
        <p:spPr>
          <a:xfrm flipV="1">
            <a:off x="1872343" y="4423601"/>
            <a:ext cx="2402217" cy="1452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2B2462-C85D-491E-FA3F-3A38AEAA9DBE}"/>
              </a:ext>
            </a:extLst>
          </p:cNvPr>
          <p:cNvSpPr txBox="1"/>
          <p:nvPr/>
        </p:nvSpPr>
        <p:spPr>
          <a:xfrm>
            <a:off x="4185329" y="4119977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4920F7E-66F1-03B8-981C-D13382AA2083}"/>
              </a:ext>
            </a:extLst>
          </p:cNvPr>
          <p:cNvCxnSpPr>
            <a:cxnSpLocks/>
          </p:cNvCxnSpPr>
          <p:nvPr/>
        </p:nvCxnSpPr>
        <p:spPr>
          <a:xfrm flipV="1">
            <a:off x="4452079" y="4423601"/>
            <a:ext cx="2358519" cy="1458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4352A3-B7FD-7999-5907-9EB807F16716}"/>
              </a:ext>
            </a:extLst>
          </p:cNvPr>
          <p:cNvSpPr txBox="1"/>
          <p:nvPr/>
        </p:nvSpPr>
        <p:spPr>
          <a:xfrm>
            <a:off x="6721367" y="4119977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F1E5A0BA-08B0-5110-3697-718235DE9EBB}"/>
              </a:ext>
            </a:extLst>
          </p:cNvPr>
          <p:cNvCxnSpPr>
            <a:cxnSpLocks/>
          </p:cNvCxnSpPr>
          <p:nvPr/>
        </p:nvCxnSpPr>
        <p:spPr>
          <a:xfrm flipV="1">
            <a:off x="7019143" y="4425917"/>
            <a:ext cx="2298403" cy="1433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AEF2F99-5D37-9757-CEAA-2DEC7C1411AD}"/>
              </a:ext>
            </a:extLst>
          </p:cNvPr>
          <p:cNvSpPr txBox="1"/>
          <p:nvPr/>
        </p:nvSpPr>
        <p:spPr>
          <a:xfrm>
            <a:off x="9228315" y="412229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75F1DA-9100-2A3B-45D5-94E4602D3CD9}"/>
              </a:ext>
            </a:extLst>
          </p:cNvPr>
          <p:cNvSpPr txBox="1"/>
          <p:nvPr/>
        </p:nvSpPr>
        <p:spPr>
          <a:xfrm>
            <a:off x="0" y="390795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828D77-33FE-7A6A-FD27-73215FEF8890}"/>
              </a:ext>
            </a:extLst>
          </p:cNvPr>
          <p:cNvSpPr txBox="1"/>
          <p:nvPr/>
        </p:nvSpPr>
        <p:spPr>
          <a:xfrm>
            <a:off x="1480863" y="347826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IV </a:t>
            </a:r>
            <a:r>
              <a:rPr lang="en-US" sz="1800" b="1" dirty="0"/>
              <a:t>⊕ P0</a:t>
            </a:r>
            <a:endParaRPr 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46642C-E6F2-D57B-5B50-19141B7EC89D}"/>
              </a:ext>
            </a:extLst>
          </p:cNvPr>
          <p:cNvSpPr txBox="1"/>
          <p:nvPr/>
        </p:nvSpPr>
        <p:spPr>
          <a:xfrm>
            <a:off x="3890481" y="348179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 </a:t>
            </a:r>
            <a:r>
              <a:rPr lang="en-US" sz="1800" b="1" dirty="0"/>
              <a:t>⊕ P1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8AB7AC-3F74-2B43-22C9-52FF45CA6D54}"/>
              </a:ext>
            </a:extLst>
          </p:cNvPr>
          <p:cNvSpPr txBox="1"/>
          <p:nvPr/>
        </p:nvSpPr>
        <p:spPr>
          <a:xfrm>
            <a:off x="2720884" y="393531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6C23AF-3EA7-3583-7E65-80190BE66861}"/>
              </a:ext>
            </a:extLst>
          </p:cNvPr>
          <p:cNvSpPr txBox="1"/>
          <p:nvPr/>
        </p:nvSpPr>
        <p:spPr>
          <a:xfrm>
            <a:off x="5322953" y="391933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EA49A9-49DF-E009-C447-EA0C7B0AFC33}"/>
              </a:ext>
            </a:extLst>
          </p:cNvPr>
          <p:cNvSpPr txBox="1"/>
          <p:nvPr/>
        </p:nvSpPr>
        <p:spPr>
          <a:xfrm>
            <a:off x="7874923" y="390795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EA9D3D-BA20-1B02-C249-5EF3520260AF}"/>
              </a:ext>
            </a:extLst>
          </p:cNvPr>
          <p:cNvSpPr txBox="1"/>
          <p:nvPr/>
        </p:nvSpPr>
        <p:spPr>
          <a:xfrm>
            <a:off x="10452500" y="390795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4A87CC-D540-7F5B-C783-359582203731}"/>
              </a:ext>
            </a:extLst>
          </p:cNvPr>
          <p:cNvSpPr txBox="1"/>
          <p:nvPr/>
        </p:nvSpPr>
        <p:spPr>
          <a:xfrm>
            <a:off x="6625647" y="348559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 </a:t>
            </a:r>
            <a:r>
              <a:rPr lang="en-US" sz="1800" b="1" dirty="0"/>
              <a:t>⊕ P2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EB9BAF-6EB6-20C8-4736-5E8B1088878D}"/>
              </a:ext>
            </a:extLst>
          </p:cNvPr>
          <p:cNvSpPr txBox="1"/>
          <p:nvPr/>
        </p:nvSpPr>
        <p:spPr>
          <a:xfrm>
            <a:off x="9076943" y="348852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 </a:t>
            </a:r>
            <a:r>
              <a:rPr lang="en-US" sz="1800" b="1" dirty="0"/>
              <a:t>⊕ P3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74E5A4-E2FD-EAA0-FB8A-42761FA285C4}"/>
              </a:ext>
            </a:extLst>
          </p:cNvPr>
          <p:cNvSpPr txBox="1"/>
          <p:nvPr/>
        </p:nvSpPr>
        <p:spPr>
          <a:xfrm>
            <a:off x="2753046" y="600959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4913AF-1B1D-7629-435E-237DBBD1AD2B}"/>
              </a:ext>
            </a:extLst>
          </p:cNvPr>
          <p:cNvSpPr txBox="1"/>
          <p:nvPr/>
        </p:nvSpPr>
        <p:spPr>
          <a:xfrm>
            <a:off x="5289549" y="600959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295F8C-C961-450C-6EF4-6A903DBBEE14}"/>
              </a:ext>
            </a:extLst>
          </p:cNvPr>
          <p:cNvSpPr txBox="1"/>
          <p:nvPr/>
        </p:nvSpPr>
        <p:spPr>
          <a:xfrm>
            <a:off x="7872069" y="60230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C27E3A-612A-3666-C4FF-941B38B8851A}"/>
              </a:ext>
            </a:extLst>
          </p:cNvPr>
          <p:cNvSpPr txBox="1"/>
          <p:nvPr/>
        </p:nvSpPr>
        <p:spPr>
          <a:xfrm>
            <a:off x="10394028" y="600121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2509086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4B88-A7E2-A3D4-E884-8A4C3EDE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Block Chain (CBC)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AC39-E35F-0BFA-52E2-40B4415C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Decrypt first, and then apply XOR</a:t>
            </a:r>
          </a:p>
          <a:p>
            <a:r>
              <a:rPr lang="en-US" dirty="0"/>
              <a:t>Starting with IV, XOR the previous ciphertext to the decrypted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6400F-B3D7-85AD-2F88-EDBE0F9F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03C80-CCFE-4208-93C3-65E50AA0BC02}"/>
              </a:ext>
            </a:extLst>
          </p:cNvPr>
          <p:cNvSpPr/>
          <p:nvPr/>
        </p:nvSpPr>
        <p:spPr>
          <a:xfrm>
            <a:off x="1377043" y="444833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3CF1D2-EC87-089E-2E07-F5D563E50392}"/>
              </a:ext>
            </a:extLst>
          </p:cNvPr>
          <p:cNvCxnSpPr/>
          <p:nvPr/>
        </p:nvCxnSpPr>
        <p:spPr>
          <a:xfrm>
            <a:off x="1872344" y="406035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E8060-1458-FCC5-E2A0-4152415FCFB0}"/>
              </a:ext>
            </a:extLst>
          </p:cNvPr>
          <p:cNvCxnSpPr/>
          <p:nvPr/>
        </p:nvCxnSpPr>
        <p:spPr>
          <a:xfrm>
            <a:off x="1872343" y="54794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A182E-9AAE-EB9B-C4AB-DC94EA2D9ACF}"/>
              </a:ext>
            </a:extLst>
          </p:cNvPr>
          <p:cNvSpPr/>
          <p:nvPr/>
        </p:nvSpPr>
        <p:spPr>
          <a:xfrm>
            <a:off x="3943841" y="444833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C1AD-6DAD-8363-B8F2-D324B9BD3831}"/>
              </a:ext>
            </a:extLst>
          </p:cNvPr>
          <p:cNvCxnSpPr/>
          <p:nvPr/>
        </p:nvCxnSpPr>
        <p:spPr>
          <a:xfrm>
            <a:off x="4439142" y="406035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0ACC2D-C27F-97DC-2BA4-F9CCF0DFFE17}"/>
              </a:ext>
            </a:extLst>
          </p:cNvPr>
          <p:cNvCxnSpPr/>
          <p:nvPr/>
        </p:nvCxnSpPr>
        <p:spPr>
          <a:xfrm>
            <a:off x="4439141" y="54794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251DA7D-303A-7BE0-0DA3-25C22BBC27A1}"/>
              </a:ext>
            </a:extLst>
          </p:cNvPr>
          <p:cNvSpPr/>
          <p:nvPr/>
        </p:nvSpPr>
        <p:spPr>
          <a:xfrm>
            <a:off x="6493997" y="444833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44DF87-A161-C29C-FDD0-BAC92389B688}"/>
              </a:ext>
            </a:extLst>
          </p:cNvPr>
          <p:cNvCxnSpPr/>
          <p:nvPr/>
        </p:nvCxnSpPr>
        <p:spPr>
          <a:xfrm>
            <a:off x="6989298" y="406035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63AF2B-638D-AE39-EBDA-57EFC2F5F1C4}"/>
              </a:ext>
            </a:extLst>
          </p:cNvPr>
          <p:cNvCxnSpPr/>
          <p:nvPr/>
        </p:nvCxnSpPr>
        <p:spPr>
          <a:xfrm>
            <a:off x="6989297" y="54794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0031F-F79F-6E57-9580-5F85D53B990C}"/>
              </a:ext>
            </a:extLst>
          </p:cNvPr>
          <p:cNvSpPr/>
          <p:nvPr/>
        </p:nvSpPr>
        <p:spPr>
          <a:xfrm>
            <a:off x="9015957" y="444833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DDDE1D-86E6-E31B-0D57-797D531E763C}"/>
              </a:ext>
            </a:extLst>
          </p:cNvPr>
          <p:cNvCxnSpPr/>
          <p:nvPr/>
        </p:nvCxnSpPr>
        <p:spPr>
          <a:xfrm>
            <a:off x="9511258" y="406035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F68D3F-6022-3D83-B816-BE4215D74257}"/>
              </a:ext>
            </a:extLst>
          </p:cNvPr>
          <p:cNvCxnSpPr/>
          <p:nvPr/>
        </p:nvCxnSpPr>
        <p:spPr>
          <a:xfrm>
            <a:off x="9511257" y="54794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E0DD2E1-BB9C-A695-6260-1825D1AF8913}"/>
              </a:ext>
            </a:extLst>
          </p:cNvPr>
          <p:cNvSpPr/>
          <p:nvPr/>
        </p:nvSpPr>
        <p:spPr>
          <a:xfrm>
            <a:off x="1018129" y="376950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EF3A5F-71AA-2584-1352-C8D95F7DEB11}"/>
              </a:ext>
            </a:extLst>
          </p:cNvPr>
          <p:cNvSpPr/>
          <p:nvPr/>
        </p:nvSpPr>
        <p:spPr>
          <a:xfrm>
            <a:off x="1018129" y="588537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DA9278-3542-44B7-3808-21776592AF4D}"/>
              </a:ext>
            </a:extLst>
          </p:cNvPr>
          <p:cNvSpPr/>
          <p:nvPr/>
        </p:nvSpPr>
        <p:spPr>
          <a:xfrm>
            <a:off x="3568285" y="3773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1100011110101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5255DC-31FE-23EF-6D81-6265A653AEAE}"/>
              </a:ext>
            </a:extLst>
          </p:cNvPr>
          <p:cNvSpPr/>
          <p:nvPr/>
        </p:nvSpPr>
        <p:spPr>
          <a:xfrm>
            <a:off x="3568285" y="5887687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C0676B-9AFF-B8E2-090E-D66A3F0116F7}"/>
              </a:ext>
            </a:extLst>
          </p:cNvPr>
          <p:cNvSpPr/>
          <p:nvPr/>
        </p:nvSpPr>
        <p:spPr>
          <a:xfrm>
            <a:off x="6118441" y="3731634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0001110111011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98DACC-4CDE-75E5-EA5B-929F5AA8E3BF}"/>
              </a:ext>
            </a:extLst>
          </p:cNvPr>
          <p:cNvSpPr/>
          <p:nvPr/>
        </p:nvSpPr>
        <p:spPr>
          <a:xfrm>
            <a:off x="6073136" y="588537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ACC888-3F17-56BA-3E0E-A33774F5019D}"/>
              </a:ext>
            </a:extLst>
          </p:cNvPr>
          <p:cNvSpPr/>
          <p:nvPr/>
        </p:nvSpPr>
        <p:spPr>
          <a:xfrm>
            <a:off x="8640400" y="3731634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1101011101110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F79439-2F47-7AF1-C99D-4D55F5A3FF9C}"/>
              </a:ext>
            </a:extLst>
          </p:cNvPr>
          <p:cNvSpPr/>
          <p:nvPr/>
        </p:nvSpPr>
        <p:spPr>
          <a:xfrm>
            <a:off x="8668596" y="588537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3AE8BE-22DB-F76B-E0B0-3437D247E4B9}"/>
              </a:ext>
            </a:extLst>
          </p:cNvPr>
          <p:cNvSpPr txBox="1"/>
          <p:nvPr/>
        </p:nvSpPr>
        <p:spPr>
          <a:xfrm>
            <a:off x="5830191" y="47645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35B009-AE13-52FF-49E2-10D78C9F4A06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135083" y="494920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B5C3FC-E8E2-3765-459B-DE524BCE8A60}"/>
              </a:ext>
            </a:extLst>
          </p:cNvPr>
          <p:cNvSpPr txBox="1"/>
          <p:nvPr/>
        </p:nvSpPr>
        <p:spPr>
          <a:xfrm>
            <a:off x="3250857" y="47645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790561-AD99-DA6D-90F9-927A0A730451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555749" y="494920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ABF12FB-4373-42C2-ABE7-927BEA09EE36}"/>
              </a:ext>
            </a:extLst>
          </p:cNvPr>
          <p:cNvSpPr txBox="1"/>
          <p:nvPr/>
        </p:nvSpPr>
        <p:spPr>
          <a:xfrm>
            <a:off x="685754" y="47645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670651-4150-B2A0-BA22-629B4062A70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990646" y="494920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600C76E-A64A-9B8B-4999-32B02F00E375}"/>
              </a:ext>
            </a:extLst>
          </p:cNvPr>
          <p:cNvSpPr txBox="1"/>
          <p:nvPr/>
        </p:nvSpPr>
        <p:spPr>
          <a:xfrm>
            <a:off x="8294618" y="477127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8F97B9-CA0D-2602-1C34-6FD50F37A903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8599510" y="4955940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BE942BD-BF3C-72C2-8DAE-C015C71DB189}"/>
              </a:ext>
            </a:extLst>
          </p:cNvPr>
          <p:cNvSpPr/>
          <p:nvPr/>
        </p:nvSpPr>
        <p:spPr>
          <a:xfrm>
            <a:off x="44970" y="5521519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101011101010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A6BE7-F786-87DC-9024-5A6F3846595B}"/>
              </a:ext>
            </a:extLst>
          </p:cNvPr>
          <p:cNvSpPr txBox="1"/>
          <p:nvPr/>
        </p:nvSpPr>
        <p:spPr>
          <a:xfrm>
            <a:off x="1605194" y="5361605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080427-1150-2354-60C9-4A0EE9BF3E5E}"/>
              </a:ext>
            </a:extLst>
          </p:cNvPr>
          <p:cNvSpPr txBox="1"/>
          <p:nvPr/>
        </p:nvSpPr>
        <p:spPr>
          <a:xfrm>
            <a:off x="14990" y="515218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1FBB571-8916-3E42-1955-435CF91FEF3F}"/>
              </a:ext>
            </a:extLst>
          </p:cNvPr>
          <p:cNvCxnSpPr>
            <a:cxnSpLocks/>
          </p:cNvCxnSpPr>
          <p:nvPr/>
        </p:nvCxnSpPr>
        <p:spPr>
          <a:xfrm>
            <a:off x="1884880" y="4221462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6AC0BD-E05B-89CA-50B0-3643411600E7}"/>
              </a:ext>
            </a:extLst>
          </p:cNvPr>
          <p:cNvSpPr txBox="1"/>
          <p:nvPr/>
        </p:nvSpPr>
        <p:spPr>
          <a:xfrm>
            <a:off x="4172123" y="5361879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79383C0C-BEDE-044E-F7ED-6DD338DFBEF7}"/>
              </a:ext>
            </a:extLst>
          </p:cNvPr>
          <p:cNvCxnSpPr>
            <a:cxnSpLocks/>
          </p:cNvCxnSpPr>
          <p:nvPr/>
        </p:nvCxnSpPr>
        <p:spPr>
          <a:xfrm>
            <a:off x="4435932" y="4179509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1378D9-39A1-FFF7-26D3-38EFC6F000E8}"/>
              </a:ext>
            </a:extLst>
          </p:cNvPr>
          <p:cNvSpPr txBox="1"/>
          <p:nvPr/>
        </p:nvSpPr>
        <p:spPr>
          <a:xfrm>
            <a:off x="6723175" y="5364896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51509A0-32DF-B312-F0C6-0CDD5EF284DB}"/>
              </a:ext>
            </a:extLst>
          </p:cNvPr>
          <p:cNvCxnSpPr>
            <a:cxnSpLocks/>
          </p:cNvCxnSpPr>
          <p:nvPr/>
        </p:nvCxnSpPr>
        <p:spPr>
          <a:xfrm>
            <a:off x="6972618" y="4221462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C33CEBA-070A-0C03-050D-F6E0FCD11B7A}"/>
              </a:ext>
            </a:extLst>
          </p:cNvPr>
          <p:cNvSpPr txBox="1"/>
          <p:nvPr/>
        </p:nvSpPr>
        <p:spPr>
          <a:xfrm>
            <a:off x="9259861" y="5361879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2D3C96-5A19-6B91-8B62-A1CF679F2B71}"/>
              </a:ext>
            </a:extLst>
          </p:cNvPr>
          <p:cNvSpPr txBox="1"/>
          <p:nvPr/>
        </p:nvSpPr>
        <p:spPr>
          <a:xfrm>
            <a:off x="1178424" y="626685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P0 = IV </a:t>
            </a:r>
            <a:r>
              <a:rPr lang="en-US" sz="1800" b="1" dirty="0"/>
              <a:t>⊕ D0</a:t>
            </a:r>
            <a:endParaRPr 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C292CB-A6E4-7D0B-29E7-A2FBD106BB12}"/>
              </a:ext>
            </a:extLst>
          </p:cNvPr>
          <p:cNvSpPr txBox="1"/>
          <p:nvPr/>
        </p:nvSpPr>
        <p:spPr>
          <a:xfrm>
            <a:off x="2785719" y="37013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9314A6-DD53-7211-74EC-A586EEEF5676}"/>
              </a:ext>
            </a:extLst>
          </p:cNvPr>
          <p:cNvSpPr txBox="1"/>
          <p:nvPr/>
        </p:nvSpPr>
        <p:spPr>
          <a:xfrm>
            <a:off x="5322222" y="37013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086E57-DC50-DF29-5EA9-09EA61DFEC16}"/>
              </a:ext>
            </a:extLst>
          </p:cNvPr>
          <p:cNvSpPr txBox="1"/>
          <p:nvPr/>
        </p:nvSpPr>
        <p:spPr>
          <a:xfrm>
            <a:off x="7904742" y="37148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F44B34-1DC2-B149-D7C4-60C14389D8CA}"/>
              </a:ext>
            </a:extLst>
          </p:cNvPr>
          <p:cNvSpPr txBox="1"/>
          <p:nvPr/>
        </p:nvSpPr>
        <p:spPr>
          <a:xfrm>
            <a:off x="10426701" y="36930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DE64B0-EA31-7C8F-5FA9-6724B814C803}"/>
              </a:ext>
            </a:extLst>
          </p:cNvPr>
          <p:cNvSpPr txBox="1"/>
          <p:nvPr/>
        </p:nvSpPr>
        <p:spPr>
          <a:xfrm>
            <a:off x="3715222" y="6245707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 = C0 </a:t>
            </a:r>
            <a:r>
              <a:rPr lang="en-US" sz="1800" b="1" dirty="0"/>
              <a:t>⊕ D1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2078FE-38FA-6E5A-5393-96F61946F185}"/>
              </a:ext>
            </a:extLst>
          </p:cNvPr>
          <p:cNvSpPr txBox="1"/>
          <p:nvPr/>
        </p:nvSpPr>
        <p:spPr>
          <a:xfrm>
            <a:off x="6180196" y="6219165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 = C1 </a:t>
            </a:r>
            <a:r>
              <a:rPr lang="en-US" sz="1800" b="1" dirty="0"/>
              <a:t>⊕ D2</a:t>
            </a:r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FAF61E-4A4A-EDCD-E13D-8BCE94C13FF0}"/>
              </a:ext>
            </a:extLst>
          </p:cNvPr>
          <p:cNvSpPr txBox="1"/>
          <p:nvPr/>
        </p:nvSpPr>
        <p:spPr>
          <a:xfrm>
            <a:off x="8943603" y="6219165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 = C2 </a:t>
            </a:r>
            <a:r>
              <a:rPr lang="en-US" sz="1800" b="1" dirty="0"/>
              <a:t>⊕ D3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8498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A401-377C-FBF3-651E-E62ABD0E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F148-1FCD-0570-25AD-C50E0827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ECB Weakness: 0 always encrypted in a fixed value… we can switch ciphertext to launch an attack</a:t>
            </a:r>
          </a:p>
          <a:p>
            <a:endParaRPr lang="en-US" dirty="0"/>
          </a:p>
          <a:p>
            <a:r>
              <a:rPr lang="en-US" dirty="0"/>
              <a:t>Let’s make each input to the block cipher looks like random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1. Use a random IV, </a:t>
            </a:r>
            <a:r>
              <a:rPr lang="en-US" dirty="0" err="1"/>
              <a:t>xor</a:t>
            </a:r>
            <a:r>
              <a:rPr lang="en-US" dirty="0"/>
              <a:t> that to the plaintext; input will be random</a:t>
            </a:r>
          </a:p>
          <a:p>
            <a:pPr lvl="1"/>
            <a:r>
              <a:rPr lang="en-US" dirty="0"/>
              <a:t>2. If the Block Cipher is PRP, the ciphertext looks like random</a:t>
            </a:r>
          </a:p>
          <a:p>
            <a:pPr lvl="1"/>
            <a:r>
              <a:rPr lang="en-US" dirty="0"/>
              <a:t>3. Chain that random (ciphertext) to the next plaintext block…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41CF2-40FC-A07E-D5DA-F6B55603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044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A401-377C-FBF3-651E-E62ABD0E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F148-1FCD-0570-25AD-C50E0827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1. Use a random IV, </a:t>
            </a:r>
            <a:r>
              <a:rPr lang="en-US" dirty="0" err="1"/>
              <a:t>xor</a:t>
            </a:r>
            <a:r>
              <a:rPr lang="en-US" dirty="0"/>
              <a:t> that to the plaintext; input will be random</a:t>
            </a:r>
          </a:p>
          <a:p>
            <a:pPr lvl="1"/>
            <a:r>
              <a:rPr lang="en-US" dirty="0"/>
              <a:t>2. If the Block Cipher is PRP, the ciphertext looks like random</a:t>
            </a:r>
          </a:p>
          <a:p>
            <a:pPr lvl="1"/>
            <a:r>
              <a:rPr lang="en-US" dirty="0"/>
              <a:t>3. Chain that random (ciphertext) to the next plaintext block…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41CF2-40FC-A07E-D5DA-F6B55603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9C7B45-57AD-B952-C4F1-33C010BE9D4B}"/>
              </a:ext>
            </a:extLst>
          </p:cNvPr>
          <p:cNvSpPr/>
          <p:nvPr/>
        </p:nvSpPr>
        <p:spPr>
          <a:xfrm>
            <a:off x="1001487" y="3957399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3FE29-3272-1AEE-492C-724D7C5C0E5A}"/>
              </a:ext>
            </a:extLst>
          </p:cNvPr>
          <p:cNvSpPr/>
          <p:nvPr/>
        </p:nvSpPr>
        <p:spPr>
          <a:xfrm>
            <a:off x="1377043" y="4643197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1AAD58-5A34-76BD-94E8-614C0499BB06}"/>
              </a:ext>
            </a:extLst>
          </p:cNvPr>
          <p:cNvSpPr/>
          <p:nvPr/>
        </p:nvSpPr>
        <p:spPr>
          <a:xfrm>
            <a:off x="1001487" y="6055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D0CA21-774C-F770-9EFC-B3B826BF5A80}"/>
              </a:ext>
            </a:extLst>
          </p:cNvPr>
          <p:cNvCxnSpPr/>
          <p:nvPr/>
        </p:nvCxnSpPr>
        <p:spPr>
          <a:xfrm>
            <a:off x="1872344" y="425522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E9F156-798F-C3C6-1970-73ACA90ECA85}"/>
              </a:ext>
            </a:extLst>
          </p:cNvPr>
          <p:cNvCxnSpPr/>
          <p:nvPr/>
        </p:nvCxnSpPr>
        <p:spPr>
          <a:xfrm>
            <a:off x="1872343" y="5674279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650B6EB-0B25-90E2-11DC-2B3322E97CCE}"/>
              </a:ext>
            </a:extLst>
          </p:cNvPr>
          <p:cNvSpPr/>
          <p:nvPr/>
        </p:nvSpPr>
        <p:spPr>
          <a:xfrm>
            <a:off x="3568285" y="3957399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58281-45CD-C467-65E2-8B1D3181108A}"/>
              </a:ext>
            </a:extLst>
          </p:cNvPr>
          <p:cNvSpPr/>
          <p:nvPr/>
        </p:nvSpPr>
        <p:spPr>
          <a:xfrm>
            <a:off x="3943841" y="4643197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677C0-1667-1EC0-CA35-811A04917E0C}"/>
              </a:ext>
            </a:extLst>
          </p:cNvPr>
          <p:cNvSpPr/>
          <p:nvPr/>
        </p:nvSpPr>
        <p:spPr>
          <a:xfrm>
            <a:off x="3568285" y="6055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1100011110101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C7F73-0930-02B1-CD9E-E087385CC964}"/>
              </a:ext>
            </a:extLst>
          </p:cNvPr>
          <p:cNvCxnSpPr/>
          <p:nvPr/>
        </p:nvCxnSpPr>
        <p:spPr>
          <a:xfrm>
            <a:off x="4439142" y="425522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6A33E9-EF87-0A0B-C6C7-1CFD817C5486}"/>
              </a:ext>
            </a:extLst>
          </p:cNvPr>
          <p:cNvCxnSpPr/>
          <p:nvPr/>
        </p:nvCxnSpPr>
        <p:spPr>
          <a:xfrm>
            <a:off x="4439141" y="5674279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6400C-3BE3-A63C-8089-20230CC21F2A}"/>
              </a:ext>
            </a:extLst>
          </p:cNvPr>
          <p:cNvSpPr/>
          <p:nvPr/>
        </p:nvSpPr>
        <p:spPr>
          <a:xfrm>
            <a:off x="6118441" y="3957399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95960F-C81D-7FE4-EF1E-D6FA43DF91BF}"/>
              </a:ext>
            </a:extLst>
          </p:cNvPr>
          <p:cNvSpPr/>
          <p:nvPr/>
        </p:nvSpPr>
        <p:spPr>
          <a:xfrm>
            <a:off x="6493997" y="4643197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03122C-A2EB-B9C6-5143-437A1BDDA744}"/>
              </a:ext>
            </a:extLst>
          </p:cNvPr>
          <p:cNvSpPr/>
          <p:nvPr/>
        </p:nvSpPr>
        <p:spPr>
          <a:xfrm>
            <a:off x="6118441" y="6055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0001110111011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D9791D-299C-B968-2B45-3738C633FE3F}"/>
              </a:ext>
            </a:extLst>
          </p:cNvPr>
          <p:cNvCxnSpPr/>
          <p:nvPr/>
        </p:nvCxnSpPr>
        <p:spPr>
          <a:xfrm>
            <a:off x="6989298" y="425522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37C544-0187-D5FC-43B2-011001720154}"/>
              </a:ext>
            </a:extLst>
          </p:cNvPr>
          <p:cNvCxnSpPr/>
          <p:nvPr/>
        </p:nvCxnSpPr>
        <p:spPr>
          <a:xfrm>
            <a:off x="6989297" y="5674279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42A759A-6543-17C4-431F-634FA5106225}"/>
              </a:ext>
            </a:extLst>
          </p:cNvPr>
          <p:cNvSpPr/>
          <p:nvPr/>
        </p:nvSpPr>
        <p:spPr>
          <a:xfrm>
            <a:off x="8640401" y="3957399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0AF505-A33B-8436-FC63-E1C85402A9A5}"/>
              </a:ext>
            </a:extLst>
          </p:cNvPr>
          <p:cNvSpPr/>
          <p:nvPr/>
        </p:nvSpPr>
        <p:spPr>
          <a:xfrm>
            <a:off x="9015957" y="4643197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2FDA9C-E150-48BE-5401-3CD6643E6B7F}"/>
              </a:ext>
            </a:extLst>
          </p:cNvPr>
          <p:cNvSpPr/>
          <p:nvPr/>
        </p:nvSpPr>
        <p:spPr>
          <a:xfrm>
            <a:off x="8640401" y="6055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1101011101110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038787-5940-FBCF-427D-F37B9CD624FD}"/>
              </a:ext>
            </a:extLst>
          </p:cNvPr>
          <p:cNvCxnSpPr/>
          <p:nvPr/>
        </p:nvCxnSpPr>
        <p:spPr>
          <a:xfrm>
            <a:off x="9511258" y="425522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5E593E-F848-17D9-8D9B-430BDCAE03DF}"/>
              </a:ext>
            </a:extLst>
          </p:cNvPr>
          <p:cNvCxnSpPr/>
          <p:nvPr/>
        </p:nvCxnSpPr>
        <p:spPr>
          <a:xfrm>
            <a:off x="9511257" y="5674279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FDAEE4-9705-869F-5C27-04F6463B0B65}"/>
              </a:ext>
            </a:extLst>
          </p:cNvPr>
          <p:cNvSpPr txBox="1"/>
          <p:nvPr/>
        </p:nvSpPr>
        <p:spPr>
          <a:xfrm>
            <a:off x="696595" y="49592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B5814E-388C-692F-ADC8-C40CC392DF9F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1001487" y="5143938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58CE8E-D56D-133A-357C-F48A8E06C4AD}"/>
              </a:ext>
            </a:extLst>
          </p:cNvPr>
          <p:cNvSpPr txBox="1"/>
          <p:nvPr/>
        </p:nvSpPr>
        <p:spPr>
          <a:xfrm>
            <a:off x="3276331" y="49592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0CEF7C-B70F-DE4A-5338-A8179B4ABAD3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581223" y="5143938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7800F-BD95-D275-E343-95B4BCB6E043}"/>
              </a:ext>
            </a:extLst>
          </p:cNvPr>
          <p:cNvSpPr txBox="1"/>
          <p:nvPr/>
        </p:nvSpPr>
        <p:spPr>
          <a:xfrm>
            <a:off x="5830191" y="495940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F1AC89-DB00-0054-13AF-55F19FF18627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135083" y="5144069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E42138-332C-DCF9-A30C-2CD964041504}"/>
              </a:ext>
            </a:extLst>
          </p:cNvPr>
          <p:cNvSpPr txBox="1"/>
          <p:nvPr/>
        </p:nvSpPr>
        <p:spPr>
          <a:xfrm>
            <a:off x="8300039" y="49592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9B6709-7834-A72B-B138-C1D2D7846CC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04931" y="5143938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6CC7B58-5473-5F09-D6C4-3F0FA87AB37B}"/>
              </a:ext>
            </a:extLst>
          </p:cNvPr>
          <p:cNvSpPr/>
          <p:nvPr/>
        </p:nvSpPr>
        <p:spPr>
          <a:xfrm>
            <a:off x="29980" y="4277289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101011101010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AE249D-F9CC-2243-77E3-018FA189198F}"/>
              </a:ext>
            </a:extLst>
          </p:cNvPr>
          <p:cNvSpPr txBox="1"/>
          <p:nvPr/>
        </p:nvSpPr>
        <p:spPr>
          <a:xfrm>
            <a:off x="1605194" y="4162345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521EB6E-75DD-9491-6262-22B7E6C313A1}"/>
              </a:ext>
            </a:extLst>
          </p:cNvPr>
          <p:cNvCxnSpPr/>
          <p:nvPr/>
        </p:nvCxnSpPr>
        <p:spPr>
          <a:xfrm flipV="1">
            <a:off x="1872343" y="4423601"/>
            <a:ext cx="2402217" cy="1452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850816B-70C3-2341-2DEA-34AE0222CE6B}"/>
              </a:ext>
            </a:extLst>
          </p:cNvPr>
          <p:cNvSpPr txBox="1"/>
          <p:nvPr/>
        </p:nvSpPr>
        <p:spPr>
          <a:xfrm>
            <a:off x="4185329" y="4119977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F7C31A29-6AF4-DE2A-FCEE-CB8B4AC58917}"/>
              </a:ext>
            </a:extLst>
          </p:cNvPr>
          <p:cNvCxnSpPr>
            <a:cxnSpLocks/>
          </p:cNvCxnSpPr>
          <p:nvPr/>
        </p:nvCxnSpPr>
        <p:spPr>
          <a:xfrm flipV="1">
            <a:off x="4452079" y="4423601"/>
            <a:ext cx="2358519" cy="1458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EBAF694-5D0B-86F4-967D-1CBDDE4DFA2D}"/>
              </a:ext>
            </a:extLst>
          </p:cNvPr>
          <p:cNvSpPr txBox="1"/>
          <p:nvPr/>
        </p:nvSpPr>
        <p:spPr>
          <a:xfrm>
            <a:off x="6721367" y="4119977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3D25B1C-BA81-EB5C-0CA5-FE2498AE6B86}"/>
              </a:ext>
            </a:extLst>
          </p:cNvPr>
          <p:cNvCxnSpPr>
            <a:cxnSpLocks/>
          </p:cNvCxnSpPr>
          <p:nvPr/>
        </p:nvCxnSpPr>
        <p:spPr>
          <a:xfrm flipV="1">
            <a:off x="7019143" y="4425917"/>
            <a:ext cx="2298403" cy="1433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13D1EF-5353-68A8-E263-19D2ADB11660}"/>
              </a:ext>
            </a:extLst>
          </p:cNvPr>
          <p:cNvSpPr txBox="1"/>
          <p:nvPr/>
        </p:nvSpPr>
        <p:spPr>
          <a:xfrm>
            <a:off x="9228315" y="412229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074EE5-B5F5-EFFD-89B0-6C7BEAB7B109}"/>
              </a:ext>
            </a:extLst>
          </p:cNvPr>
          <p:cNvSpPr txBox="1"/>
          <p:nvPr/>
        </p:nvSpPr>
        <p:spPr>
          <a:xfrm>
            <a:off x="0" y="390795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0C241B-6A34-A71B-6ED3-FFC7305CA063}"/>
              </a:ext>
            </a:extLst>
          </p:cNvPr>
          <p:cNvSpPr txBox="1"/>
          <p:nvPr/>
        </p:nvSpPr>
        <p:spPr>
          <a:xfrm>
            <a:off x="1480863" y="347826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IV </a:t>
            </a:r>
            <a:r>
              <a:rPr lang="en-US" sz="1800" b="1" dirty="0"/>
              <a:t>⊕ P0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C15EF2-E037-DA1B-F235-ACF6B5CA5FD6}"/>
              </a:ext>
            </a:extLst>
          </p:cNvPr>
          <p:cNvSpPr txBox="1"/>
          <p:nvPr/>
        </p:nvSpPr>
        <p:spPr>
          <a:xfrm>
            <a:off x="3890481" y="348179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 </a:t>
            </a:r>
            <a:r>
              <a:rPr lang="en-US" sz="1800" b="1" dirty="0"/>
              <a:t>⊕ P1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ECCD8B-8AF5-AE9F-F507-A806632BF812}"/>
              </a:ext>
            </a:extLst>
          </p:cNvPr>
          <p:cNvSpPr txBox="1"/>
          <p:nvPr/>
        </p:nvSpPr>
        <p:spPr>
          <a:xfrm>
            <a:off x="2720884" y="393531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8FE990-F8C3-4779-F099-E5EF3134F589}"/>
              </a:ext>
            </a:extLst>
          </p:cNvPr>
          <p:cNvSpPr txBox="1"/>
          <p:nvPr/>
        </p:nvSpPr>
        <p:spPr>
          <a:xfrm>
            <a:off x="5322953" y="391933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F621A5-139B-1583-F5CF-2689EF2B5809}"/>
              </a:ext>
            </a:extLst>
          </p:cNvPr>
          <p:cNvSpPr txBox="1"/>
          <p:nvPr/>
        </p:nvSpPr>
        <p:spPr>
          <a:xfrm>
            <a:off x="7874923" y="390795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074220-64C4-C035-AAE8-5A844C961B08}"/>
              </a:ext>
            </a:extLst>
          </p:cNvPr>
          <p:cNvSpPr txBox="1"/>
          <p:nvPr/>
        </p:nvSpPr>
        <p:spPr>
          <a:xfrm>
            <a:off x="10452500" y="390795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251CEA-E8BC-7BC4-41B3-DA2879ADDD5B}"/>
              </a:ext>
            </a:extLst>
          </p:cNvPr>
          <p:cNvSpPr txBox="1"/>
          <p:nvPr/>
        </p:nvSpPr>
        <p:spPr>
          <a:xfrm>
            <a:off x="6625647" y="348559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 </a:t>
            </a:r>
            <a:r>
              <a:rPr lang="en-US" sz="1800" b="1" dirty="0"/>
              <a:t>⊕ P2</a:t>
            </a:r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06E088-08E3-FCA8-8143-9EF94C38829D}"/>
              </a:ext>
            </a:extLst>
          </p:cNvPr>
          <p:cNvSpPr txBox="1"/>
          <p:nvPr/>
        </p:nvSpPr>
        <p:spPr>
          <a:xfrm>
            <a:off x="9076943" y="348852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 </a:t>
            </a:r>
            <a:r>
              <a:rPr lang="en-US" sz="1800" b="1" dirty="0"/>
              <a:t>⊕ P3</a:t>
            </a:r>
            <a:endParaRPr 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6CEB3E-FB82-3160-3608-6CA2347A1635}"/>
              </a:ext>
            </a:extLst>
          </p:cNvPr>
          <p:cNvSpPr txBox="1"/>
          <p:nvPr/>
        </p:nvSpPr>
        <p:spPr>
          <a:xfrm>
            <a:off x="2753046" y="600959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4F0880-A3BF-38EF-4315-2B11FA595FF4}"/>
              </a:ext>
            </a:extLst>
          </p:cNvPr>
          <p:cNvSpPr txBox="1"/>
          <p:nvPr/>
        </p:nvSpPr>
        <p:spPr>
          <a:xfrm>
            <a:off x="5289549" y="600959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682C55-0548-38ED-05BC-9D9F3FA18862}"/>
              </a:ext>
            </a:extLst>
          </p:cNvPr>
          <p:cNvSpPr txBox="1"/>
          <p:nvPr/>
        </p:nvSpPr>
        <p:spPr>
          <a:xfrm>
            <a:off x="7872069" y="60230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2895E6-F2FB-8AD2-1F4F-BA0FDF753F7C}"/>
              </a:ext>
            </a:extLst>
          </p:cNvPr>
          <p:cNvSpPr txBox="1"/>
          <p:nvPr/>
        </p:nvSpPr>
        <p:spPr>
          <a:xfrm>
            <a:off x="10394028" y="600121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3005756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DAAA-6ECF-A95E-F1AE-61819497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CBC-is-secure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93700-B199-23B2-1523-AFCC09AE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843C18E-0E0F-4B8B-EB0B-D22C3C99D1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851" y="1354763"/>
            <a:ext cx="7772400" cy="2629613"/>
          </a:xfrm>
          <a:prstGeom prst="rect">
            <a:avLst/>
          </a:prstGeom>
        </p:spPr>
      </p:pic>
      <p:pic>
        <p:nvPicPr>
          <p:cNvPr id="6" name="Content Placeholder 5" descr="A picture containing text, screenshot, screen&#10;&#10;Description automatically generated">
            <a:extLst>
              <a:ext uri="{FF2B5EF4-FFF2-40B4-BE49-F238E27FC236}">
                <a16:creationId xmlns:a16="http://schemas.microsoft.com/office/drawing/2014/main" id="{0C909FB8-3FC4-6D0C-231C-ADFC99AB9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2749" y="3443163"/>
            <a:ext cx="10185400" cy="3454400"/>
          </a:xfrm>
        </p:spPr>
      </p:pic>
    </p:spTree>
    <p:extLst>
      <p:ext uri="{BB962C8B-B14F-4D97-AF65-F5344CB8AC3E}">
        <p14:creationId xmlns:p14="http://schemas.microsoft.com/office/powerpoint/2010/main" val="352985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547D-2A57-C75F-EEEC-E6E03F92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Can encrypt arbitrary bytes..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4A70-31F7-6DB2-E8D0-2DC3F03E1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“0123456789ABCDE0x01” (16-byte) and “\x10\x10\x10…” (16-byte)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61FC8-592B-2D13-D125-A23655F6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05966-57A0-4907-B809-1DACB6550BA6}"/>
              </a:ext>
            </a:extLst>
          </p:cNvPr>
          <p:cNvSpPr/>
          <p:nvPr/>
        </p:nvSpPr>
        <p:spPr>
          <a:xfrm>
            <a:off x="3607509" y="4032040"/>
            <a:ext cx="1502976" cy="110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Block cipher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BA032-4B0E-168F-46F9-73C108866288}"/>
              </a:ext>
            </a:extLst>
          </p:cNvPr>
          <p:cNvSpPr txBox="1"/>
          <p:nvPr/>
        </p:nvSpPr>
        <p:spPr>
          <a:xfrm>
            <a:off x="2414073" y="4200916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293B5F-FC6B-5A4F-19FC-FCE8B96A349E}"/>
              </a:ext>
            </a:extLst>
          </p:cNvPr>
          <p:cNvCxnSpPr>
            <a:cxnSpLocks/>
          </p:cNvCxnSpPr>
          <p:nvPr/>
        </p:nvCxnSpPr>
        <p:spPr>
          <a:xfrm>
            <a:off x="2898132" y="4524082"/>
            <a:ext cx="45719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0E3AB7-5D8C-5286-3AB6-587914E2CEB6}"/>
              </a:ext>
            </a:extLst>
          </p:cNvPr>
          <p:cNvSpPr txBox="1"/>
          <p:nvPr/>
        </p:nvSpPr>
        <p:spPr>
          <a:xfrm>
            <a:off x="3126731" y="2403116"/>
            <a:ext cx="8227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M: ”\x10”*16</a:t>
            </a:r>
          </a:p>
          <a:p>
            <a:r>
              <a:rPr lang="en-US" sz="3600" dirty="0"/>
              <a:t>10101010101010101010101010101010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AC686D-C0D7-5B0E-3EEB-20634B003E17}"/>
              </a:ext>
            </a:extLst>
          </p:cNvPr>
          <p:cNvCxnSpPr>
            <a:cxnSpLocks/>
          </p:cNvCxnSpPr>
          <p:nvPr/>
        </p:nvCxnSpPr>
        <p:spPr>
          <a:xfrm>
            <a:off x="4334586" y="5271865"/>
            <a:ext cx="4375" cy="51390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FF56DE-4107-CE0A-ED01-183374BC65AE}"/>
              </a:ext>
            </a:extLst>
          </p:cNvPr>
          <p:cNvSpPr txBox="1"/>
          <p:nvPr/>
        </p:nvSpPr>
        <p:spPr>
          <a:xfrm>
            <a:off x="3002822" y="5821254"/>
            <a:ext cx="811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E: d303fe9c04a4876930e4a5728f1eda4c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250C04-41FC-2A19-41C4-13C5A91BC639}"/>
              </a:ext>
            </a:extLst>
          </p:cNvPr>
          <p:cNvSpPr txBox="1"/>
          <p:nvPr/>
        </p:nvSpPr>
        <p:spPr>
          <a:xfrm>
            <a:off x="-1151363" y="472283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0x5ed6985c539dccf8e62cbaf5a8d563fb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D59A26-7D1C-F11D-6679-C92B54F72139}"/>
              </a:ext>
            </a:extLst>
          </p:cNvPr>
          <p:cNvCxnSpPr>
            <a:cxnSpLocks/>
          </p:cNvCxnSpPr>
          <p:nvPr/>
        </p:nvCxnSpPr>
        <p:spPr>
          <a:xfrm>
            <a:off x="4356694" y="3510985"/>
            <a:ext cx="4375" cy="51390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20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A401-377C-FBF3-651E-E62ABD0E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 Drawback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F148-1FCD-0570-25AD-C50E0827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parallelize encryption</a:t>
            </a:r>
          </a:p>
          <a:p>
            <a:r>
              <a:rPr lang="en-US" dirty="0"/>
              <a:t>We need to have a previous ciphertext block to encrypt the next block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41CF2-40FC-A07E-D5DA-F6B55603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9C7B45-57AD-B952-C4F1-33C010BE9D4B}"/>
              </a:ext>
            </a:extLst>
          </p:cNvPr>
          <p:cNvSpPr/>
          <p:nvPr/>
        </p:nvSpPr>
        <p:spPr>
          <a:xfrm>
            <a:off x="1001487" y="3957399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3FE29-3272-1AEE-492C-724D7C5C0E5A}"/>
              </a:ext>
            </a:extLst>
          </p:cNvPr>
          <p:cNvSpPr/>
          <p:nvPr/>
        </p:nvSpPr>
        <p:spPr>
          <a:xfrm>
            <a:off x="1377043" y="4643197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1AAD58-5A34-76BD-94E8-614C0499BB06}"/>
              </a:ext>
            </a:extLst>
          </p:cNvPr>
          <p:cNvSpPr/>
          <p:nvPr/>
        </p:nvSpPr>
        <p:spPr>
          <a:xfrm>
            <a:off x="1001487" y="6055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D0CA21-774C-F770-9EFC-B3B826BF5A80}"/>
              </a:ext>
            </a:extLst>
          </p:cNvPr>
          <p:cNvCxnSpPr/>
          <p:nvPr/>
        </p:nvCxnSpPr>
        <p:spPr>
          <a:xfrm>
            <a:off x="1872344" y="425522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E9F156-798F-C3C6-1970-73ACA90ECA85}"/>
              </a:ext>
            </a:extLst>
          </p:cNvPr>
          <p:cNvCxnSpPr/>
          <p:nvPr/>
        </p:nvCxnSpPr>
        <p:spPr>
          <a:xfrm>
            <a:off x="1872343" y="5674279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650B6EB-0B25-90E2-11DC-2B3322E97CCE}"/>
              </a:ext>
            </a:extLst>
          </p:cNvPr>
          <p:cNvSpPr/>
          <p:nvPr/>
        </p:nvSpPr>
        <p:spPr>
          <a:xfrm>
            <a:off x="3568285" y="3957399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58281-45CD-C467-65E2-8B1D3181108A}"/>
              </a:ext>
            </a:extLst>
          </p:cNvPr>
          <p:cNvSpPr/>
          <p:nvPr/>
        </p:nvSpPr>
        <p:spPr>
          <a:xfrm>
            <a:off x="3943841" y="4643197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677C0-1667-1EC0-CA35-811A04917E0C}"/>
              </a:ext>
            </a:extLst>
          </p:cNvPr>
          <p:cNvSpPr/>
          <p:nvPr/>
        </p:nvSpPr>
        <p:spPr>
          <a:xfrm>
            <a:off x="3568285" y="6055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1100011110101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C7F73-0930-02B1-CD9E-E087385CC964}"/>
              </a:ext>
            </a:extLst>
          </p:cNvPr>
          <p:cNvCxnSpPr/>
          <p:nvPr/>
        </p:nvCxnSpPr>
        <p:spPr>
          <a:xfrm>
            <a:off x="4439142" y="425522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6A33E9-EF87-0A0B-C6C7-1CFD817C5486}"/>
              </a:ext>
            </a:extLst>
          </p:cNvPr>
          <p:cNvCxnSpPr/>
          <p:nvPr/>
        </p:nvCxnSpPr>
        <p:spPr>
          <a:xfrm>
            <a:off x="4439141" y="5674279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6400C-3BE3-A63C-8089-20230CC21F2A}"/>
              </a:ext>
            </a:extLst>
          </p:cNvPr>
          <p:cNvSpPr/>
          <p:nvPr/>
        </p:nvSpPr>
        <p:spPr>
          <a:xfrm>
            <a:off x="6118441" y="3957399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95960F-C81D-7FE4-EF1E-D6FA43DF91BF}"/>
              </a:ext>
            </a:extLst>
          </p:cNvPr>
          <p:cNvSpPr/>
          <p:nvPr/>
        </p:nvSpPr>
        <p:spPr>
          <a:xfrm>
            <a:off x="6493997" y="4643197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03122C-A2EB-B9C6-5143-437A1BDDA744}"/>
              </a:ext>
            </a:extLst>
          </p:cNvPr>
          <p:cNvSpPr/>
          <p:nvPr/>
        </p:nvSpPr>
        <p:spPr>
          <a:xfrm>
            <a:off x="6118441" y="6055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0001110111011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D9791D-299C-B968-2B45-3738C633FE3F}"/>
              </a:ext>
            </a:extLst>
          </p:cNvPr>
          <p:cNvCxnSpPr/>
          <p:nvPr/>
        </p:nvCxnSpPr>
        <p:spPr>
          <a:xfrm>
            <a:off x="6989298" y="425522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37C544-0187-D5FC-43B2-011001720154}"/>
              </a:ext>
            </a:extLst>
          </p:cNvPr>
          <p:cNvCxnSpPr/>
          <p:nvPr/>
        </p:nvCxnSpPr>
        <p:spPr>
          <a:xfrm>
            <a:off x="6989297" y="5674279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42A759A-6543-17C4-431F-634FA5106225}"/>
              </a:ext>
            </a:extLst>
          </p:cNvPr>
          <p:cNvSpPr/>
          <p:nvPr/>
        </p:nvSpPr>
        <p:spPr>
          <a:xfrm>
            <a:off x="8640401" y="3957399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0AF505-A33B-8436-FC63-E1C85402A9A5}"/>
              </a:ext>
            </a:extLst>
          </p:cNvPr>
          <p:cNvSpPr/>
          <p:nvPr/>
        </p:nvSpPr>
        <p:spPr>
          <a:xfrm>
            <a:off x="9015957" y="4643197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2FDA9C-E150-48BE-5401-3CD6643E6B7F}"/>
              </a:ext>
            </a:extLst>
          </p:cNvPr>
          <p:cNvSpPr/>
          <p:nvPr/>
        </p:nvSpPr>
        <p:spPr>
          <a:xfrm>
            <a:off x="8640401" y="6055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1101011101110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038787-5940-FBCF-427D-F37B9CD624FD}"/>
              </a:ext>
            </a:extLst>
          </p:cNvPr>
          <p:cNvCxnSpPr/>
          <p:nvPr/>
        </p:nvCxnSpPr>
        <p:spPr>
          <a:xfrm>
            <a:off x="9511258" y="425522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5E593E-F848-17D9-8D9B-430BDCAE03DF}"/>
              </a:ext>
            </a:extLst>
          </p:cNvPr>
          <p:cNvCxnSpPr/>
          <p:nvPr/>
        </p:nvCxnSpPr>
        <p:spPr>
          <a:xfrm>
            <a:off x="9511257" y="5674279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FDAEE4-9705-869F-5C27-04F6463B0B65}"/>
              </a:ext>
            </a:extLst>
          </p:cNvPr>
          <p:cNvSpPr txBox="1"/>
          <p:nvPr/>
        </p:nvSpPr>
        <p:spPr>
          <a:xfrm>
            <a:off x="696595" y="49592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B5814E-388C-692F-ADC8-C40CC392DF9F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1001487" y="5143938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58CE8E-D56D-133A-357C-F48A8E06C4AD}"/>
              </a:ext>
            </a:extLst>
          </p:cNvPr>
          <p:cNvSpPr txBox="1"/>
          <p:nvPr/>
        </p:nvSpPr>
        <p:spPr>
          <a:xfrm>
            <a:off x="3276331" y="49592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0CEF7C-B70F-DE4A-5338-A8179B4ABAD3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581223" y="5143938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7800F-BD95-D275-E343-95B4BCB6E043}"/>
              </a:ext>
            </a:extLst>
          </p:cNvPr>
          <p:cNvSpPr txBox="1"/>
          <p:nvPr/>
        </p:nvSpPr>
        <p:spPr>
          <a:xfrm>
            <a:off x="5830191" y="495940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F1AC89-DB00-0054-13AF-55F19FF18627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135083" y="5144069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E42138-332C-DCF9-A30C-2CD964041504}"/>
              </a:ext>
            </a:extLst>
          </p:cNvPr>
          <p:cNvSpPr txBox="1"/>
          <p:nvPr/>
        </p:nvSpPr>
        <p:spPr>
          <a:xfrm>
            <a:off x="8300039" y="49592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9B6709-7834-A72B-B138-C1D2D7846CC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04931" y="5143938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6CC7B58-5473-5F09-D6C4-3F0FA87AB37B}"/>
              </a:ext>
            </a:extLst>
          </p:cNvPr>
          <p:cNvSpPr/>
          <p:nvPr/>
        </p:nvSpPr>
        <p:spPr>
          <a:xfrm>
            <a:off x="29980" y="4277289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101011101010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AE249D-F9CC-2243-77E3-018FA189198F}"/>
              </a:ext>
            </a:extLst>
          </p:cNvPr>
          <p:cNvSpPr txBox="1"/>
          <p:nvPr/>
        </p:nvSpPr>
        <p:spPr>
          <a:xfrm>
            <a:off x="1605194" y="4162345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521EB6E-75DD-9491-6262-22B7E6C313A1}"/>
              </a:ext>
            </a:extLst>
          </p:cNvPr>
          <p:cNvCxnSpPr/>
          <p:nvPr/>
        </p:nvCxnSpPr>
        <p:spPr>
          <a:xfrm flipV="1">
            <a:off x="1872343" y="4423601"/>
            <a:ext cx="2402217" cy="1452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850816B-70C3-2341-2DEA-34AE0222CE6B}"/>
              </a:ext>
            </a:extLst>
          </p:cNvPr>
          <p:cNvSpPr txBox="1"/>
          <p:nvPr/>
        </p:nvSpPr>
        <p:spPr>
          <a:xfrm>
            <a:off x="4185329" y="4119977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F7C31A29-6AF4-DE2A-FCEE-CB8B4AC58917}"/>
              </a:ext>
            </a:extLst>
          </p:cNvPr>
          <p:cNvCxnSpPr>
            <a:cxnSpLocks/>
          </p:cNvCxnSpPr>
          <p:nvPr/>
        </p:nvCxnSpPr>
        <p:spPr>
          <a:xfrm flipV="1">
            <a:off x="4452079" y="4423601"/>
            <a:ext cx="2358519" cy="1458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EBAF694-5D0B-86F4-967D-1CBDDE4DFA2D}"/>
              </a:ext>
            </a:extLst>
          </p:cNvPr>
          <p:cNvSpPr txBox="1"/>
          <p:nvPr/>
        </p:nvSpPr>
        <p:spPr>
          <a:xfrm>
            <a:off x="6721367" y="4119977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3D25B1C-BA81-EB5C-0CA5-FE2498AE6B86}"/>
              </a:ext>
            </a:extLst>
          </p:cNvPr>
          <p:cNvCxnSpPr>
            <a:cxnSpLocks/>
          </p:cNvCxnSpPr>
          <p:nvPr/>
        </p:nvCxnSpPr>
        <p:spPr>
          <a:xfrm flipV="1">
            <a:off x="7019143" y="4425917"/>
            <a:ext cx="2298403" cy="1433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13D1EF-5353-68A8-E263-19D2ADB11660}"/>
              </a:ext>
            </a:extLst>
          </p:cNvPr>
          <p:cNvSpPr txBox="1"/>
          <p:nvPr/>
        </p:nvSpPr>
        <p:spPr>
          <a:xfrm>
            <a:off x="9228315" y="412229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074EE5-B5F5-EFFD-89B0-6C7BEAB7B109}"/>
              </a:ext>
            </a:extLst>
          </p:cNvPr>
          <p:cNvSpPr txBox="1"/>
          <p:nvPr/>
        </p:nvSpPr>
        <p:spPr>
          <a:xfrm>
            <a:off x="0" y="390795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0C241B-6A34-A71B-6ED3-FFC7305CA063}"/>
              </a:ext>
            </a:extLst>
          </p:cNvPr>
          <p:cNvSpPr txBox="1"/>
          <p:nvPr/>
        </p:nvSpPr>
        <p:spPr>
          <a:xfrm>
            <a:off x="1480863" y="347826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IV </a:t>
            </a:r>
            <a:r>
              <a:rPr lang="en-US" sz="1800" b="1" dirty="0"/>
              <a:t>⊕ P0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C15EF2-E037-DA1B-F235-ACF6B5CA5FD6}"/>
              </a:ext>
            </a:extLst>
          </p:cNvPr>
          <p:cNvSpPr txBox="1"/>
          <p:nvPr/>
        </p:nvSpPr>
        <p:spPr>
          <a:xfrm>
            <a:off x="3890481" y="348179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 </a:t>
            </a:r>
            <a:r>
              <a:rPr lang="en-US" sz="1800" b="1" dirty="0"/>
              <a:t>⊕ P1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ECCD8B-8AF5-AE9F-F507-A806632BF812}"/>
              </a:ext>
            </a:extLst>
          </p:cNvPr>
          <p:cNvSpPr txBox="1"/>
          <p:nvPr/>
        </p:nvSpPr>
        <p:spPr>
          <a:xfrm>
            <a:off x="2720884" y="393531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8FE990-F8C3-4779-F099-E5EF3134F589}"/>
              </a:ext>
            </a:extLst>
          </p:cNvPr>
          <p:cNvSpPr txBox="1"/>
          <p:nvPr/>
        </p:nvSpPr>
        <p:spPr>
          <a:xfrm>
            <a:off x="5322953" y="391933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F621A5-139B-1583-F5CF-2689EF2B5809}"/>
              </a:ext>
            </a:extLst>
          </p:cNvPr>
          <p:cNvSpPr txBox="1"/>
          <p:nvPr/>
        </p:nvSpPr>
        <p:spPr>
          <a:xfrm>
            <a:off x="7874923" y="390795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074220-64C4-C035-AAE8-5A844C961B08}"/>
              </a:ext>
            </a:extLst>
          </p:cNvPr>
          <p:cNvSpPr txBox="1"/>
          <p:nvPr/>
        </p:nvSpPr>
        <p:spPr>
          <a:xfrm>
            <a:off x="10452500" y="390795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251CEA-E8BC-7BC4-41B3-DA2879ADDD5B}"/>
              </a:ext>
            </a:extLst>
          </p:cNvPr>
          <p:cNvSpPr txBox="1"/>
          <p:nvPr/>
        </p:nvSpPr>
        <p:spPr>
          <a:xfrm>
            <a:off x="6625647" y="348559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 </a:t>
            </a:r>
            <a:r>
              <a:rPr lang="en-US" sz="1800" b="1" dirty="0"/>
              <a:t>⊕ P2</a:t>
            </a:r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06E088-08E3-FCA8-8143-9EF94C38829D}"/>
              </a:ext>
            </a:extLst>
          </p:cNvPr>
          <p:cNvSpPr txBox="1"/>
          <p:nvPr/>
        </p:nvSpPr>
        <p:spPr>
          <a:xfrm>
            <a:off x="9076943" y="348852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 </a:t>
            </a:r>
            <a:r>
              <a:rPr lang="en-US" sz="1800" b="1" dirty="0"/>
              <a:t>⊕ P3</a:t>
            </a:r>
            <a:endParaRPr 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6CEB3E-FB82-3160-3608-6CA2347A1635}"/>
              </a:ext>
            </a:extLst>
          </p:cNvPr>
          <p:cNvSpPr txBox="1"/>
          <p:nvPr/>
        </p:nvSpPr>
        <p:spPr>
          <a:xfrm>
            <a:off x="2753046" y="600959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4F0880-A3BF-38EF-4315-2B11FA595FF4}"/>
              </a:ext>
            </a:extLst>
          </p:cNvPr>
          <p:cNvSpPr txBox="1"/>
          <p:nvPr/>
        </p:nvSpPr>
        <p:spPr>
          <a:xfrm>
            <a:off x="5289549" y="600959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682C55-0548-38ED-05BC-9D9F3FA18862}"/>
              </a:ext>
            </a:extLst>
          </p:cNvPr>
          <p:cNvSpPr txBox="1"/>
          <p:nvPr/>
        </p:nvSpPr>
        <p:spPr>
          <a:xfrm>
            <a:off x="7872069" y="60230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2895E6-F2FB-8AD2-1F4F-BA0FDF753F7C}"/>
              </a:ext>
            </a:extLst>
          </p:cNvPr>
          <p:cNvSpPr txBox="1"/>
          <p:nvPr/>
        </p:nvSpPr>
        <p:spPr>
          <a:xfrm>
            <a:off x="10394028" y="600121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3408053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A401-377C-FBF3-651E-E62ABD0E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 Drawback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F148-1FCD-0570-25AD-C50E0827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run decryption in parallel</a:t>
            </a:r>
          </a:p>
          <a:p>
            <a:r>
              <a:rPr lang="en-US" dirty="0"/>
              <a:t>We have all ciphertext at the start!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41CF2-40FC-A07E-D5DA-F6B55603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3A97C6-F1B4-DE9F-5B72-231949E689D6}"/>
              </a:ext>
            </a:extLst>
          </p:cNvPr>
          <p:cNvSpPr/>
          <p:nvPr/>
        </p:nvSpPr>
        <p:spPr>
          <a:xfrm>
            <a:off x="1377043" y="444833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6B8D6D-CAEC-DEDA-36E4-E45896518F7D}"/>
              </a:ext>
            </a:extLst>
          </p:cNvPr>
          <p:cNvCxnSpPr/>
          <p:nvPr/>
        </p:nvCxnSpPr>
        <p:spPr>
          <a:xfrm>
            <a:off x="1872344" y="406035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589A53-583F-B6BC-9F8C-9AA6C35CB516}"/>
              </a:ext>
            </a:extLst>
          </p:cNvPr>
          <p:cNvCxnSpPr/>
          <p:nvPr/>
        </p:nvCxnSpPr>
        <p:spPr>
          <a:xfrm>
            <a:off x="1872343" y="54794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47F3C58-93FA-F7AC-D7C6-7439A13FEA0D}"/>
              </a:ext>
            </a:extLst>
          </p:cNvPr>
          <p:cNvSpPr/>
          <p:nvPr/>
        </p:nvSpPr>
        <p:spPr>
          <a:xfrm>
            <a:off x="3943841" y="444833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9BB1077-1936-91A0-6CEF-664A7CDB2D9B}"/>
              </a:ext>
            </a:extLst>
          </p:cNvPr>
          <p:cNvCxnSpPr/>
          <p:nvPr/>
        </p:nvCxnSpPr>
        <p:spPr>
          <a:xfrm>
            <a:off x="4439142" y="406035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17AF12-4943-3B8B-907C-8288A09E907B}"/>
              </a:ext>
            </a:extLst>
          </p:cNvPr>
          <p:cNvCxnSpPr/>
          <p:nvPr/>
        </p:nvCxnSpPr>
        <p:spPr>
          <a:xfrm>
            <a:off x="4439141" y="54794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8E2259A-4D34-4999-760B-942751369416}"/>
              </a:ext>
            </a:extLst>
          </p:cNvPr>
          <p:cNvSpPr/>
          <p:nvPr/>
        </p:nvSpPr>
        <p:spPr>
          <a:xfrm>
            <a:off x="6493997" y="444833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E1AB91-6419-F2E0-B246-76CCAD761109}"/>
              </a:ext>
            </a:extLst>
          </p:cNvPr>
          <p:cNvCxnSpPr/>
          <p:nvPr/>
        </p:nvCxnSpPr>
        <p:spPr>
          <a:xfrm>
            <a:off x="6989298" y="406035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A338E9-9753-6628-5344-99152BAD8DBD}"/>
              </a:ext>
            </a:extLst>
          </p:cNvPr>
          <p:cNvCxnSpPr/>
          <p:nvPr/>
        </p:nvCxnSpPr>
        <p:spPr>
          <a:xfrm>
            <a:off x="6989297" y="54794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C76794A-26FF-1083-4940-8EFEC54E5641}"/>
              </a:ext>
            </a:extLst>
          </p:cNvPr>
          <p:cNvSpPr/>
          <p:nvPr/>
        </p:nvSpPr>
        <p:spPr>
          <a:xfrm>
            <a:off x="9015957" y="444833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C30AA2-E3CD-8391-8DB1-F2D940A7FA1C}"/>
              </a:ext>
            </a:extLst>
          </p:cNvPr>
          <p:cNvCxnSpPr/>
          <p:nvPr/>
        </p:nvCxnSpPr>
        <p:spPr>
          <a:xfrm>
            <a:off x="9511258" y="406035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5477DA-0F3C-9D33-BA8A-CD2AAF2464F7}"/>
              </a:ext>
            </a:extLst>
          </p:cNvPr>
          <p:cNvCxnSpPr/>
          <p:nvPr/>
        </p:nvCxnSpPr>
        <p:spPr>
          <a:xfrm>
            <a:off x="9511257" y="54794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A9B9ECD-C437-7D5C-E53D-C186989B604F}"/>
              </a:ext>
            </a:extLst>
          </p:cNvPr>
          <p:cNvSpPr/>
          <p:nvPr/>
        </p:nvSpPr>
        <p:spPr>
          <a:xfrm>
            <a:off x="1018129" y="376950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E35446-84C3-299C-D3F8-F5B70EC07008}"/>
              </a:ext>
            </a:extLst>
          </p:cNvPr>
          <p:cNvSpPr/>
          <p:nvPr/>
        </p:nvSpPr>
        <p:spPr>
          <a:xfrm>
            <a:off x="1018129" y="588537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9CB21E6-7B2D-0AC3-B4CE-937DD4A357BF}"/>
              </a:ext>
            </a:extLst>
          </p:cNvPr>
          <p:cNvSpPr/>
          <p:nvPr/>
        </p:nvSpPr>
        <p:spPr>
          <a:xfrm>
            <a:off x="3568285" y="3773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1100011110101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234B762-FBB5-3A36-5342-AE6D76E66C38}"/>
              </a:ext>
            </a:extLst>
          </p:cNvPr>
          <p:cNvSpPr/>
          <p:nvPr/>
        </p:nvSpPr>
        <p:spPr>
          <a:xfrm>
            <a:off x="3568285" y="5887687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3EDBC6C-8E9F-BD4E-B89F-DCDB9D74F377}"/>
              </a:ext>
            </a:extLst>
          </p:cNvPr>
          <p:cNvSpPr/>
          <p:nvPr/>
        </p:nvSpPr>
        <p:spPr>
          <a:xfrm>
            <a:off x="6118441" y="3731634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0001110111011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16EF8D7-2944-30BF-12D4-B52700A289EE}"/>
              </a:ext>
            </a:extLst>
          </p:cNvPr>
          <p:cNvSpPr/>
          <p:nvPr/>
        </p:nvSpPr>
        <p:spPr>
          <a:xfrm>
            <a:off x="6073136" y="588537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B94E6D-C34C-4940-436E-77D2810788A4}"/>
              </a:ext>
            </a:extLst>
          </p:cNvPr>
          <p:cNvSpPr/>
          <p:nvPr/>
        </p:nvSpPr>
        <p:spPr>
          <a:xfrm>
            <a:off x="8640400" y="3731634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1101011101110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8AA5CC-7CBC-DF62-03B9-B8EEBBA17761}"/>
              </a:ext>
            </a:extLst>
          </p:cNvPr>
          <p:cNvSpPr/>
          <p:nvPr/>
        </p:nvSpPr>
        <p:spPr>
          <a:xfrm>
            <a:off x="8668596" y="588537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D2901C-D87D-8C87-6C3E-4DADCACF6E50}"/>
              </a:ext>
            </a:extLst>
          </p:cNvPr>
          <p:cNvSpPr txBox="1"/>
          <p:nvPr/>
        </p:nvSpPr>
        <p:spPr>
          <a:xfrm>
            <a:off x="5830191" y="47645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0F51320-10C4-78B2-D1BB-E3A1F8CDBB62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6135083" y="494920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298F31D-6722-E369-9290-7D0444EC41BD}"/>
              </a:ext>
            </a:extLst>
          </p:cNvPr>
          <p:cNvSpPr txBox="1"/>
          <p:nvPr/>
        </p:nvSpPr>
        <p:spPr>
          <a:xfrm>
            <a:off x="3250857" y="47645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9DA13A-85F7-2931-DB02-CC2DD2970FFD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3555749" y="494920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9FCD664-A49A-FB3E-1581-DC03B07493F7}"/>
              </a:ext>
            </a:extLst>
          </p:cNvPr>
          <p:cNvSpPr txBox="1"/>
          <p:nvPr/>
        </p:nvSpPr>
        <p:spPr>
          <a:xfrm>
            <a:off x="685754" y="47645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848BDF9-4D95-BA73-46AB-65976E81A20B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90646" y="494920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150BFE9-7EDF-4EEA-CE18-00E4A41B8127}"/>
              </a:ext>
            </a:extLst>
          </p:cNvPr>
          <p:cNvSpPr txBox="1"/>
          <p:nvPr/>
        </p:nvSpPr>
        <p:spPr>
          <a:xfrm>
            <a:off x="8294618" y="477127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D3040A1-D91F-6E3C-49A8-CFAA22F3A896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8599510" y="4955940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718E8946-9597-A80D-491A-660EE9AF7360}"/>
              </a:ext>
            </a:extLst>
          </p:cNvPr>
          <p:cNvSpPr/>
          <p:nvPr/>
        </p:nvSpPr>
        <p:spPr>
          <a:xfrm>
            <a:off x="44970" y="5521519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101011101010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C85530-8022-4EC0-CA92-5A1065FCF4CD}"/>
              </a:ext>
            </a:extLst>
          </p:cNvPr>
          <p:cNvSpPr txBox="1"/>
          <p:nvPr/>
        </p:nvSpPr>
        <p:spPr>
          <a:xfrm>
            <a:off x="1605194" y="5361605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ED2A11-D8FE-6C03-E10F-29729DA6C706}"/>
              </a:ext>
            </a:extLst>
          </p:cNvPr>
          <p:cNvSpPr txBox="1"/>
          <p:nvPr/>
        </p:nvSpPr>
        <p:spPr>
          <a:xfrm>
            <a:off x="14990" y="515218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BE5A5802-4FD6-4F60-F70E-BD4BB4F93811}"/>
              </a:ext>
            </a:extLst>
          </p:cNvPr>
          <p:cNvCxnSpPr>
            <a:cxnSpLocks/>
          </p:cNvCxnSpPr>
          <p:nvPr/>
        </p:nvCxnSpPr>
        <p:spPr>
          <a:xfrm>
            <a:off x="1884880" y="4221462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1C54AA3-9DF5-F23B-4AEE-704C23E4B85C}"/>
              </a:ext>
            </a:extLst>
          </p:cNvPr>
          <p:cNvSpPr txBox="1"/>
          <p:nvPr/>
        </p:nvSpPr>
        <p:spPr>
          <a:xfrm>
            <a:off x="4172123" y="5361879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F7B6311B-DE03-BD00-5D9B-432BC9443EEB}"/>
              </a:ext>
            </a:extLst>
          </p:cNvPr>
          <p:cNvCxnSpPr>
            <a:cxnSpLocks/>
          </p:cNvCxnSpPr>
          <p:nvPr/>
        </p:nvCxnSpPr>
        <p:spPr>
          <a:xfrm>
            <a:off x="4435932" y="4179509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0EEAF1A-9ECE-712C-92B5-2B50AD026FBF}"/>
              </a:ext>
            </a:extLst>
          </p:cNvPr>
          <p:cNvSpPr txBox="1"/>
          <p:nvPr/>
        </p:nvSpPr>
        <p:spPr>
          <a:xfrm>
            <a:off x="6723175" y="5364896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FBD9FC9F-4191-6E59-1221-E7213F06B4FB}"/>
              </a:ext>
            </a:extLst>
          </p:cNvPr>
          <p:cNvCxnSpPr>
            <a:cxnSpLocks/>
          </p:cNvCxnSpPr>
          <p:nvPr/>
        </p:nvCxnSpPr>
        <p:spPr>
          <a:xfrm>
            <a:off x="6972618" y="4221462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61A502D-E328-D87D-F9B0-05609BE53634}"/>
              </a:ext>
            </a:extLst>
          </p:cNvPr>
          <p:cNvSpPr txBox="1"/>
          <p:nvPr/>
        </p:nvSpPr>
        <p:spPr>
          <a:xfrm>
            <a:off x="9259861" y="5361879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3CBAC7-8016-8B54-BD97-72317F6B6DBF}"/>
              </a:ext>
            </a:extLst>
          </p:cNvPr>
          <p:cNvSpPr txBox="1"/>
          <p:nvPr/>
        </p:nvSpPr>
        <p:spPr>
          <a:xfrm>
            <a:off x="1178424" y="626685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P0 = IV </a:t>
            </a:r>
            <a:r>
              <a:rPr lang="en-US" sz="1800" b="1" dirty="0"/>
              <a:t>⊕ D0</a:t>
            </a:r>
            <a:endParaRPr 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2C5A9E0-2CD9-51C2-337F-CBF101D043F4}"/>
              </a:ext>
            </a:extLst>
          </p:cNvPr>
          <p:cNvSpPr txBox="1"/>
          <p:nvPr/>
        </p:nvSpPr>
        <p:spPr>
          <a:xfrm>
            <a:off x="2785719" y="37013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C93FA9-EE6D-6536-ABAE-8A4B9527E48A}"/>
              </a:ext>
            </a:extLst>
          </p:cNvPr>
          <p:cNvSpPr txBox="1"/>
          <p:nvPr/>
        </p:nvSpPr>
        <p:spPr>
          <a:xfrm>
            <a:off x="5322222" y="37013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E996C56-DCD4-FCD2-FB78-E48D92B574B5}"/>
              </a:ext>
            </a:extLst>
          </p:cNvPr>
          <p:cNvSpPr txBox="1"/>
          <p:nvPr/>
        </p:nvSpPr>
        <p:spPr>
          <a:xfrm>
            <a:off x="7904742" y="37148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D8D2580-AEC2-00A4-78C4-948639B61861}"/>
              </a:ext>
            </a:extLst>
          </p:cNvPr>
          <p:cNvSpPr txBox="1"/>
          <p:nvPr/>
        </p:nvSpPr>
        <p:spPr>
          <a:xfrm>
            <a:off x="10426701" y="36930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6C3825-9AFE-B87A-11E6-0955623A7E80}"/>
              </a:ext>
            </a:extLst>
          </p:cNvPr>
          <p:cNvSpPr txBox="1"/>
          <p:nvPr/>
        </p:nvSpPr>
        <p:spPr>
          <a:xfrm>
            <a:off x="3715222" y="6245707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 = C0 </a:t>
            </a:r>
            <a:r>
              <a:rPr lang="en-US" sz="1800" b="1" dirty="0"/>
              <a:t>⊕ D1</a:t>
            </a:r>
            <a:endParaRPr lang="en-US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232F2DB-6B1D-A87D-502E-F450C8868608}"/>
              </a:ext>
            </a:extLst>
          </p:cNvPr>
          <p:cNvSpPr txBox="1"/>
          <p:nvPr/>
        </p:nvSpPr>
        <p:spPr>
          <a:xfrm>
            <a:off x="6180196" y="6219165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 = C1 </a:t>
            </a:r>
            <a:r>
              <a:rPr lang="en-US" sz="1800" b="1" dirty="0"/>
              <a:t>⊕ D2</a:t>
            </a:r>
            <a:endParaRPr lang="en-US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0BF154-FB20-A870-BEE6-EAF5B245DAC8}"/>
              </a:ext>
            </a:extLst>
          </p:cNvPr>
          <p:cNvSpPr txBox="1"/>
          <p:nvPr/>
        </p:nvSpPr>
        <p:spPr>
          <a:xfrm>
            <a:off x="8943603" y="6219165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 = C2 </a:t>
            </a:r>
            <a:r>
              <a:rPr lang="en-US" sz="1800" b="1" dirty="0"/>
              <a:t>⊕ D3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5710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BCB3-9F5D-3613-ADD5-D2EE10D2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cbc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48EE-DA68-80E1-3ECB-49F6F500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Encrypted.user</a:t>
            </a:r>
            <a:endParaRPr lang="en-US" dirty="0"/>
          </a:p>
          <a:p>
            <a:pPr lvl="1"/>
            <a:r>
              <a:rPr lang="en-US" dirty="0"/>
              <a:t>The example encrypted user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27163-ABA9-A772-747C-9D39F9B5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B7EFE3-587E-E32A-05C1-36AC46A0D88C}"/>
              </a:ext>
            </a:extLst>
          </p:cNvPr>
          <p:cNvSpPr/>
          <p:nvPr/>
        </p:nvSpPr>
        <p:spPr>
          <a:xfrm>
            <a:off x="8460699" y="1255642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514A3-18C4-3571-9300-5CD07E493DE2}"/>
              </a:ext>
            </a:extLst>
          </p:cNvPr>
          <p:cNvSpPr/>
          <p:nvPr/>
        </p:nvSpPr>
        <p:spPr>
          <a:xfrm>
            <a:off x="8460698" y="1990160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= </a:t>
            </a:r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9A435-F828-C0F1-A164-843DC28A0830}"/>
              </a:ext>
            </a:extLst>
          </p:cNvPr>
          <p:cNvSpPr/>
          <p:nvPr/>
        </p:nvSpPr>
        <p:spPr>
          <a:xfrm>
            <a:off x="8460697" y="2724678"/>
            <a:ext cx="2781928" cy="7345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= </a:t>
            </a:r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718F7-40F2-192E-1936-6BD9858A0727}"/>
              </a:ext>
            </a:extLst>
          </p:cNvPr>
          <p:cNvSpPr/>
          <p:nvPr/>
        </p:nvSpPr>
        <p:spPr>
          <a:xfrm>
            <a:off x="8460696" y="3459196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6B399-A7FF-3BC0-A9D6-33BC7CFC7D20}"/>
              </a:ext>
            </a:extLst>
          </p:cNvPr>
          <p:cNvSpPr/>
          <p:nvPr/>
        </p:nvSpPr>
        <p:spPr>
          <a:xfrm>
            <a:off x="8460695" y="4165258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cs370 crypto 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9C9DE-21A8-B5AF-E379-8C13FD1766E6}"/>
              </a:ext>
            </a:extLst>
          </p:cNvPr>
          <p:cNvSpPr/>
          <p:nvPr/>
        </p:nvSpPr>
        <p:spPr>
          <a:xfrm>
            <a:off x="8460694" y="4871320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boring class.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CE38EC-9A8B-ECCE-D3D6-40DAAEA5B8F6}"/>
              </a:ext>
            </a:extLst>
          </p:cNvPr>
          <p:cNvSpPr/>
          <p:nvPr/>
        </p:nvSpPr>
        <p:spPr>
          <a:xfrm>
            <a:off x="8460694" y="5577382"/>
            <a:ext cx="2781928" cy="7345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 = 0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01D0D20A-756F-8B31-7706-B0938F6992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014" y="2722413"/>
            <a:ext cx="7772400" cy="245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39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BCB3-9F5D-3613-ADD5-D2EE10D2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cbc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48EE-DA68-80E1-3ECB-49F6F500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Encrypted.user</a:t>
            </a:r>
            <a:endParaRPr lang="en-US" dirty="0"/>
          </a:p>
          <a:p>
            <a:pPr lvl="1"/>
            <a:r>
              <a:rPr lang="en-US" dirty="0"/>
              <a:t>The example encrypted user</a:t>
            </a:r>
          </a:p>
          <a:p>
            <a:pPr lvl="1"/>
            <a:endParaRPr lang="en-US" dirty="0"/>
          </a:p>
          <a:p>
            <a:r>
              <a:rPr lang="en-US" dirty="0"/>
              <a:t>Need to accomplish: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27163-ABA9-A772-747C-9D39F9B5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B7EFE3-587E-E32A-05C1-36AC46A0D88C}"/>
              </a:ext>
            </a:extLst>
          </p:cNvPr>
          <p:cNvSpPr/>
          <p:nvPr/>
        </p:nvSpPr>
        <p:spPr>
          <a:xfrm>
            <a:off x="8460699" y="1255642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514A3-18C4-3571-9300-5CD07E493DE2}"/>
              </a:ext>
            </a:extLst>
          </p:cNvPr>
          <p:cNvSpPr/>
          <p:nvPr/>
        </p:nvSpPr>
        <p:spPr>
          <a:xfrm>
            <a:off x="8460698" y="1990160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= </a:t>
            </a:r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9A435-F828-C0F1-A164-843DC28A0830}"/>
              </a:ext>
            </a:extLst>
          </p:cNvPr>
          <p:cNvSpPr/>
          <p:nvPr/>
        </p:nvSpPr>
        <p:spPr>
          <a:xfrm>
            <a:off x="8460697" y="2724678"/>
            <a:ext cx="2781928" cy="7345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= </a:t>
            </a:r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718F7-40F2-192E-1936-6BD9858A0727}"/>
              </a:ext>
            </a:extLst>
          </p:cNvPr>
          <p:cNvSpPr/>
          <p:nvPr/>
        </p:nvSpPr>
        <p:spPr>
          <a:xfrm>
            <a:off x="8460696" y="3459196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6B399-A7FF-3BC0-A9D6-33BC7CFC7D20}"/>
              </a:ext>
            </a:extLst>
          </p:cNvPr>
          <p:cNvSpPr/>
          <p:nvPr/>
        </p:nvSpPr>
        <p:spPr>
          <a:xfrm>
            <a:off x="8460695" y="4165258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cs370 crypto 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9C9DE-21A8-B5AF-E379-8C13FD1766E6}"/>
              </a:ext>
            </a:extLst>
          </p:cNvPr>
          <p:cNvSpPr/>
          <p:nvPr/>
        </p:nvSpPr>
        <p:spPr>
          <a:xfrm>
            <a:off x="8460694" y="4871320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boring class.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CE38EC-9A8B-ECCE-D3D6-40DAAEA5B8F6}"/>
              </a:ext>
            </a:extLst>
          </p:cNvPr>
          <p:cNvSpPr/>
          <p:nvPr/>
        </p:nvSpPr>
        <p:spPr>
          <a:xfrm>
            <a:off x="8460694" y="5577382"/>
            <a:ext cx="2781928" cy="7345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 = 0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51D5B3E-BE83-75BD-3661-A7FF049FA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76" y="3751263"/>
            <a:ext cx="50927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447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BCB3-9F5D-3613-ADD5-D2EE10D2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cbc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48EE-DA68-80E1-3ECB-49F6F500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uid</a:t>
            </a:r>
            <a:r>
              <a:rPr lang="en-US" dirty="0"/>
              <a:t> == 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27163-ABA9-A772-747C-9D39F9B5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B7EFE3-587E-E32A-05C1-36AC46A0D88C}"/>
              </a:ext>
            </a:extLst>
          </p:cNvPr>
          <p:cNvSpPr/>
          <p:nvPr/>
        </p:nvSpPr>
        <p:spPr>
          <a:xfrm>
            <a:off x="8460699" y="1255642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514A3-18C4-3571-9300-5CD07E493DE2}"/>
              </a:ext>
            </a:extLst>
          </p:cNvPr>
          <p:cNvSpPr/>
          <p:nvPr/>
        </p:nvSpPr>
        <p:spPr>
          <a:xfrm>
            <a:off x="8460698" y="1990160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= </a:t>
            </a:r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9A435-F828-C0F1-A164-843DC28A0830}"/>
              </a:ext>
            </a:extLst>
          </p:cNvPr>
          <p:cNvSpPr/>
          <p:nvPr/>
        </p:nvSpPr>
        <p:spPr>
          <a:xfrm>
            <a:off x="8460697" y="2724678"/>
            <a:ext cx="2781928" cy="7345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= </a:t>
            </a:r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718F7-40F2-192E-1936-6BD9858A0727}"/>
              </a:ext>
            </a:extLst>
          </p:cNvPr>
          <p:cNvSpPr/>
          <p:nvPr/>
        </p:nvSpPr>
        <p:spPr>
          <a:xfrm>
            <a:off x="8460696" y="3459196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6B399-A7FF-3BC0-A9D6-33BC7CFC7D20}"/>
              </a:ext>
            </a:extLst>
          </p:cNvPr>
          <p:cNvSpPr/>
          <p:nvPr/>
        </p:nvSpPr>
        <p:spPr>
          <a:xfrm>
            <a:off x="8460695" y="4165258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cs370 crypto 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9C9DE-21A8-B5AF-E379-8C13FD1766E6}"/>
              </a:ext>
            </a:extLst>
          </p:cNvPr>
          <p:cNvSpPr/>
          <p:nvPr/>
        </p:nvSpPr>
        <p:spPr>
          <a:xfrm>
            <a:off x="8460694" y="4871320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boring class.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CE38EC-9A8B-ECCE-D3D6-40DAAEA5B8F6}"/>
              </a:ext>
            </a:extLst>
          </p:cNvPr>
          <p:cNvSpPr/>
          <p:nvPr/>
        </p:nvSpPr>
        <p:spPr>
          <a:xfrm>
            <a:off x="8460694" y="5577382"/>
            <a:ext cx="2781928" cy="7345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 = 0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51D5B3E-BE83-75BD-3661-A7FF049FA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7419"/>
            <a:ext cx="5092700" cy="2425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E0D8C4-F808-507D-262A-515834A35A4B}"/>
              </a:ext>
            </a:extLst>
          </p:cNvPr>
          <p:cNvSpPr/>
          <p:nvPr/>
        </p:nvSpPr>
        <p:spPr>
          <a:xfrm>
            <a:off x="4539936" y="5112782"/>
            <a:ext cx="2781928" cy="7345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C76C4-8C4E-C405-84ED-BE9E79A4219F}"/>
              </a:ext>
            </a:extLst>
          </p:cNvPr>
          <p:cNvSpPr txBox="1"/>
          <p:nvPr/>
        </p:nvSpPr>
        <p:spPr>
          <a:xfrm>
            <a:off x="4539936" y="5944641"/>
            <a:ext cx="223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cannot re-use this</a:t>
            </a:r>
          </a:p>
        </p:txBody>
      </p:sp>
    </p:spTree>
    <p:extLst>
      <p:ext uri="{BB962C8B-B14F-4D97-AF65-F5344CB8AC3E}">
        <p14:creationId xmlns:p14="http://schemas.microsoft.com/office/powerpoint/2010/main" val="24644659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50F4-17EA-780B-19B7-B799C66D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cbc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BB0A-E1DE-F136-5B0D-E6AEC74F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uid</a:t>
            </a:r>
            <a:r>
              <a:rPr lang="en-US" dirty="0"/>
              <a:t> ==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8938B-6D0C-4F47-8EA4-87C061CA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B1F2FB-547B-F8DE-6713-51DDF6B8555D}"/>
              </a:ext>
            </a:extLst>
          </p:cNvPr>
          <p:cNvSpPr/>
          <p:nvPr/>
        </p:nvSpPr>
        <p:spPr>
          <a:xfrm>
            <a:off x="1364551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C71D13-8088-7E7B-87D8-71364C43C132}"/>
              </a:ext>
            </a:extLst>
          </p:cNvPr>
          <p:cNvCxnSpPr/>
          <p:nvPr/>
        </p:nvCxnSpPr>
        <p:spPr>
          <a:xfrm>
            <a:off x="1859852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DEECC6-180F-6477-67C8-B1916A183533}"/>
              </a:ext>
            </a:extLst>
          </p:cNvPr>
          <p:cNvCxnSpPr/>
          <p:nvPr/>
        </p:nvCxnSpPr>
        <p:spPr>
          <a:xfrm>
            <a:off x="1859851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DF60780-A17D-76E0-6980-53B17602A3A4}"/>
              </a:ext>
            </a:extLst>
          </p:cNvPr>
          <p:cNvSpPr/>
          <p:nvPr/>
        </p:nvSpPr>
        <p:spPr>
          <a:xfrm>
            <a:off x="3931349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7DAF40-1B7F-966B-F89A-2EBC7CE865A9}"/>
              </a:ext>
            </a:extLst>
          </p:cNvPr>
          <p:cNvCxnSpPr/>
          <p:nvPr/>
        </p:nvCxnSpPr>
        <p:spPr>
          <a:xfrm>
            <a:off x="4426650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C85F36-BA12-0B57-E271-DCBF356E3C86}"/>
              </a:ext>
            </a:extLst>
          </p:cNvPr>
          <p:cNvCxnSpPr/>
          <p:nvPr/>
        </p:nvCxnSpPr>
        <p:spPr>
          <a:xfrm>
            <a:off x="4426649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7D8261C-C5DC-144D-026F-C3FF62E88249}"/>
              </a:ext>
            </a:extLst>
          </p:cNvPr>
          <p:cNvSpPr/>
          <p:nvPr/>
        </p:nvSpPr>
        <p:spPr>
          <a:xfrm>
            <a:off x="6481505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061951-3529-8080-831B-F290CAD195CA}"/>
              </a:ext>
            </a:extLst>
          </p:cNvPr>
          <p:cNvCxnSpPr/>
          <p:nvPr/>
        </p:nvCxnSpPr>
        <p:spPr>
          <a:xfrm>
            <a:off x="6976806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4A20BD-6686-E7AF-A732-433AE195136C}"/>
              </a:ext>
            </a:extLst>
          </p:cNvPr>
          <p:cNvCxnSpPr/>
          <p:nvPr/>
        </p:nvCxnSpPr>
        <p:spPr>
          <a:xfrm>
            <a:off x="6976805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77CD46B-DADF-A0EC-DF19-9970688AC4C5}"/>
              </a:ext>
            </a:extLst>
          </p:cNvPr>
          <p:cNvSpPr/>
          <p:nvPr/>
        </p:nvSpPr>
        <p:spPr>
          <a:xfrm>
            <a:off x="9003465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A4566AD-2587-A9C1-C428-C14B3F4FE678}"/>
              </a:ext>
            </a:extLst>
          </p:cNvPr>
          <p:cNvCxnSpPr/>
          <p:nvPr/>
        </p:nvCxnSpPr>
        <p:spPr>
          <a:xfrm>
            <a:off x="9498766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F9620C2-2557-EC80-2B9E-0B1CAA7C592E}"/>
              </a:ext>
            </a:extLst>
          </p:cNvPr>
          <p:cNvCxnSpPr/>
          <p:nvPr/>
        </p:nvCxnSpPr>
        <p:spPr>
          <a:xfrm>
            <a:off x="9498765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8F1B750-615F-0532-7737-F52781E8F951}"/>
              </a:ext>
            </a:extLst>
          </p:cNvPr>
          <p:cNvSpPr/>
          <p:nvPr/>
        </p:nvSpPr>
        <p:spPr>
          <a:xfrm>
            <a:off x="1005637" y="3114757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5BA8A5-2FD6-2038-F80D-91B48413F5DD}"/>
              </a:ext>
            </a:extLst>
          </p:cNvPr>
          <p:cNvSpPr/>
          <p:nvPr/>
        </p:nvSpPr>
        <p:spPr>
          <a:xfrm>
            <a:off x="1005637" y="523062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965EEF-E77A-AA0A-8552-AE1A48400E43}"/>
              </a:ext>
            </a:extLst>
          </p:cNvPr>
          <p:cNvSpPr/>
          <p:nvPr/>
        </p:nvSpPr>
        <p:spPr>
          <a:xfrm>
            <a:off x="3361679" y="3118534"/>
            <a:ext cx="1935828" cy="2215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C5D3EC-ADEE-C14E-70B9-DFB81A4FFD14}"/>
              </a:ext>
            </a:extLst>
          </p:cNvPr>
          <p:cNvSpPr/>
          <p:nvPr/>
        </p:nvSpPr>
        <p:spPr>
          <a:xfrm>
            <a:off x="3493715" y="5232940"/>
            <a:ext cx="1803792" cy="2789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77B355-A845-33E8-5163-5CC2652EB82B}"/>
              </a:ext>
            </a:extLst>
          </p:cNvPr>
          <p:cNvSpPr/>
          <p:nvPr/>
        </p:nvSpPr>
        <p:spPr>
          <a:xfrm>
            <a:off x="5817699" y="3076888"/>
            <a:ext cx="2029964" cy="2466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061D8B-7B29-4412-DAF4-DF2856875242}"/>
              </a:ext>
            </a:extLst>
          </p:cNvPr>
          <p:cNvSpPr/>
          <p:nvPr/>
        </p:nvSpPr>
        <p:spPr>
          <a:xfrm>
            <a:off x="5817699" y="5230625"/>
            <a:ext cx="1984659" cy="3337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8DC4AC2-25DD-AE83-E063-41EF8E831411}"/>
              </a:ext>
            </a:extLst>
          </p:cNvPr>
          <p:cNvSpPr/>
          <p:nvPr/>
        </p:nvSpPr>
        <p:spPr>
          <a:xfrm>
            <a:off x="8627908" y="3076888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5548F02-CE5A-9570-7D6F-C051C0C9514D}"/>
              </a:ext>
            </a:extLst>
          </p:cNvPr>
          <p:cNvSpPr/>
          <p:nvPr/>
        </p:nvSpPr>
        <p:spPr>
          <a:xfrm>
            <a:off x="8656104" y="523062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DF35F36-DAA1-7069-0F98-B1C15F15C96B}"/>
              </a:ext>
            </a:extLst>
          </p:cNvPr>
          <p:cNvSpPr txBox="1"/>
          <p:nvPr/>
        </p:nvSpPr>
        <p:spPr>
          <a:xfrm>
            <a:off x="5817699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5DC967A-80B7-BBD4-365F-DC02E851C78A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6122591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FE4CC6D-C8E4-3828-BB56-214D594F2352}"/>
              </a:ext>
            </a:extLst>
          </p:cNvPr>
          <p:cNvSpPr txBox="1"/>
          <p:nvPr/>
        </p:nvSpPr>
        <p:spPr>
          <a:xfrm>
            <a:off x="3238365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DAB5B63-C86F-E7FA-6686-33DF60734663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3543257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D45CF9-3306-F6E4-082F-9D473D95AEBA}"/>
              </a:ext>
            </a:extLst>
          </p:cNvPr>
          <p:cNvSpPr txBox="1"/>
          <p:nvPr/>
        </p:nvSpPr>
        <p:spPr>
          <a:xfrm>
            <a:off x="673262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1A5242-1EE9-244C-2F4F-19A9E910B015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78154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212AA4D-44F9-AD79-283A-A4EC3E06FA11}"/>
              </a:ext>
            </a:extLst>
          </p:cNvPr>
          <p:cNvSpPr txBox="1"/>
          <p:nvPr/>
        </p:nvSpPr>
        <p:spPr>
          <a:xfrm>
            <a:off x="8282126" y="41165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6A7ECFC-AA15-E432-D7F1-407A07950636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8587018" y="430119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7AFA8D1-21B5-FE61-297A-68E7000275B5}"/>
              </a:ext>
            </a:extLst>
          </p:cNvPr>
          <p:cNvSpPr/>
          <p:nvPr/>
        </p:nvSpPr>
        <p:spPr>
          <a:xfrm>
            <a:off x="32478" y="4866773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101011101010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136056-137C-7DFD-51F1-FADEEF8C89E5}"/>
              </a:ext>
            </a:extLst>
          </p:cNvPr>
          <p:cNvSpPr txBox="1"/>
          <p:nvPr/>
        </p:nvSpPr>
        <p:spPr>
          <a:xfrm>
            <a:off x="1592702" y="4706859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461A0B-127A-BC19-7B72-D73633E8E199}"/>
              </a:ext>
            </a:extLst>
          </p:cNvPr>
          <p:cNvSpPr txBox="1"/>
          <p:nvPr/>
        </p:nvSpPr>
        <p:spPr>
          <a:xfrm>
            <a:off x="2498" y="449744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D8AE0672-8B8F-3062-2DCC-C7CF3DB7CA00}"/>
              </a:ext>
            </a:extLst>
          </p:cNvPr>
          <p:cNvCxnSpPr>
            <a:cxnSpLocks/>
          </p:cNvCxnSpPr>
          <p:nvPr/>
        </p:nvCxnSpPr>
        <p:spPr>
          <a:xfrm>
            <a:off x="1872388" y="3566716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9873949-6239-61F8-A4C5-391236D96BDC}"/>
              </a:ext>
            </a:extLst>
          </p:cNvPr>
          <p:cNvSpPr txBox="1"/>
          <p:nvPr/>
        </p:nvSpPr>
        <p:spPr>
          <a:xfrm>
            <a:off x="4159631" y="470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427E833-F0D0-2FCC-EB6E-C4289534A635}"/>
              </a:ext>
            </a:extLst>
          </p:cNvPr>
          <p:cNvCxnSpPr>
            <a:cxnSpLocks/>
          </p:cNvCxnSpPr>
          <p:nvPr/>
        </p:nvCxnSpPr>
        <p:spPr>
          <a:xfrm>
            <a:off x="4423440" y="3524763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466A67-467B-FE87-B114-4D118F029389}"/>
              </a:ext>
            </a:extLst>
          </p:cNvPr>
          <p:cNvSpPr txBox="1"/>
          <p:nvPr/>
        </p:nvSpPr>
        <p:spPr>
          <a:xfrm>
            <a:off x="6710683" y="4710150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CD7C606B-B5E6-6EC3-E5E6-ACC00243C4A6}"/>
              </a:ext>
            </a:extLst>
          </p:cNvPr>
          <p:cNvCxnSpPr>
            <a:cxnSpLocks/>
          </p:cNvCxnSpPr>
          <p:nvPr/>
        </p:nvCxnSpPr>
        <p:spPr>
          <a:xfrm>
            <a:off x="6960126" y="3566716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682D8F0-3CE2-B0F9-4571-F72B9A348F30}"/>
              </a:ext>
            </a:extLst>
          </p:cNvPr>
          <p:cNvSpPr txBox="1"/>
          <p:nvPr/>
        </p:nvSpPr>
        <p:spPr>
          <a:xfrm>
            <a:off x="9247369" y="470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F04847A-CECA-55B4-A26E-075AD15EA5A1}"/>
              </a:ext>
            </a:extLst>
          </p:cNvPr>
          <p:cNvSpPr txBox="1"/>
          <p:nvPr/>
        </p:nvSpPr>
        <p:spPr>
          <a:xfrm>
            <a:off x="1165932" y="561210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P0 = IV </a:t>
            </a:r>
            <a:r>
              <a:rPr lang="en-US" sz="1800" b="1" dirty="0"/>
              <a:t>⊕ D0</a:t>
            </a:r>
            <a:endParaRPr 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6C5EBC-1018-3536-A1C6-04AF01AF1B47}"/>
              </a:ext>
            </a:extLst>
          </p:cNvPr>
          <p:cNvSpPr txBox="1"/>
          <p:nvPr/>
        </p:nvSpPr>
        <p:spPr>
          <a:xfrm>
            <a:off x="2773227" y="30466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16DA94-D3A4-94A8-8EFA-D9A172F5114A}"/>
              </a:ext>
            </a:extLst>
          </p:cNvPr>
          <p:cNvSpPr txBox="1"/>
          <p:nvPr/>
        </p:nvSpPr>
        <p:spPr>
          <a:xfrm>
            <a:off x="5309730" y="30466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B78B2B-70F7-E93F-F755-2D2FE0B8BFDB}"/>
              </a:ext>
            </a:extLst>
          </p:cNvPr>
          <p:cNvSpPr txBox="1"/>
          <p:nvPr/>
        </p:nvSpPr>
        <p:spPr>
          <a:xfrm>
            <a:off x="7892250" y="306009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6CE0FC-55B7-638C-C783-044B075B6091}"/>
              </a:ext>
            </a:extLst>
          </p:cNvPr>
          <p:cNvSpPr txBox="1"/>
          <p:nvPr/>
        </p:nvSpPr>
        <p:spPr>
          <a:xfrm>
            <a:off x="10414209" y="303825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9943F6-0C47-E58F-DDC1-2332F79FB002}"/>
              </a:ext>
            </a:extLst>
          </p:cNvPr>
          <p:cNvSpPr txBox="1"/>
          <p:nvPr/>
        </p:nvSpPr>
        <p:spPr>
          <a:xfrm>
            <a:off x="3702730" y="5590961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 = C0 </a:t>
            </a:r>
            <a:r>
              <a:rPr lang="en-US" sz="1800" b="1" dirty="0"/>
              <a:t>⊕ D1</a:t>
            </a:r>
            <a:endParaRPr lang="en-US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AEF356-54B5-7C21-DED5-C249995F9779}"/>
              </a:ext>
            </a:extLst>
          </p:cNvPr>
          <p:cNvSpPr txBox="1"/>
          <p:nvPr/>
        </p:nvSpPr>
        <p:spPr>
          <a:xfrm>
            <a:off x="6167704" y="556441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 = C1 </a:t>
            </a:r>
            <a:r>
              <a:rPr lang="en-US" sz="1800" b="1" dirty="0"/>
              <a:t>⊕ D2</a:t>
            </a:r>
            <a:endParaRPr lang="en-US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14880E-5EAF-7566-8534-70A253EC8C2E}"/>
              </a:ext>
            </a:extLst>
          </p:cNvPr>
          <p:cNvSpPr txBox="1"/>
          <p:nvPr/>
        </p:nvSpPr>
        <p:spPr>
          <a:xfrm>
            <a:off x="8931111" y="556441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 = C2 </a:t>
            </a:r>
            <a:r>
              <a:rPr lang="en-US" sz="1800" b="1" dirty="0"/>
              <a:t>⊕ D3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8951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50F4-17EA-780B-19B7-B799C66D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cbc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BB0A-E1DE-F136-5B0D-E6AEC74F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uid</a:t>
            </a:r>
            <a:r>
              <a:rPr lang="en-US" dirty="0"/>
              <a:t> ==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8938B-6D0C-4F47-8EA4-87C061CA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B1F2FB-547B-F8DE-6713-51DDF6B8555D}"/>
              </a:ext>
            </a:extLst>
          </p:cNvPr>
          <p:cNvSpPr/>
          <p:nvPr/>
        </p:nvSpPr>
        <p:spPr>
          <a:xfrm>
            <a:off x="1364551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C71D13-8088-7E7B-87D8-71364C43C132}"/>
              </a:ext>
            </a:extLst>
          </p:cNvPr>
          <p:cNvCxnSpPr/>
          <p:nvPr/>
        </p:nvCxnSpPr>
        <p:spPr>
          <a:xfrm>
            <a:off x="1859852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DEECC6-180F-6477-67C8-B1916A183533}"/>
              </a:ext>
            </a:extLst>
          </p:cNvPr>
          <p:cNvCxnSpPr/>
          <p:nvPr/>
        </p:nvCxnSpPr>
        <p:spPr>
          <a:xfrm>
            <a:off x="1859851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DF60780-A17D-76E0-6980-53B17602A3A4}"/>
              </a:ext>
            </a:extLst>
          </p:cNvPr>
          <p:cNvSpPr/>
          <p:nvPr/>
        </p:nvSpPr>
        <p:spPr>
          <a:xfrm>
            <a:off x="3931349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7DAF40-1B7F-966B-F89A-2EBC7CE865A9}"/>
              </a:ext>
            </a:extLst>
          </p:cNvPr>
          <p:cNvCxnSpPr/>
          <p:nvPr/>
        </p:nvCxnSpPr>
        <p:spPr>
          <a:xfrm>
            <a:off x="4426650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C85F36-BA12-0B57-E271-DCBF356E3C86}"/>
              </a:ext>
            </a:extLst>
          </p:cNvPr>
          <p:cNvCxnSpPr/>
          <p:nvPr/>
        </p:nvCxnSpPr>
        <p:spPr>
          <a:xfrm>
            <a:off x="4426649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7D8261C-C5DC-144D-026F-C3FF62E88249}"/>
              </a:ext>
            </a:extLst>
          </p:cNvPr>
          <p:cNvSpPr/>
          <p:nvPr/>
        </p:nvSpPr>
        <p:spPr>
          <a:xfrm>
            <a:off x="6481505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061951-3529-8080-831B-F290CAD195CA}"/>
              </a:ext>
            </a:extLst>
          </p:cNvPr>
          <p:cNvCxnSpPr/>
          <p:nvPr/>
        </p:nvCxnSpPr>
        <p:spPr>
          <a:xfrm>
            <a:off x="6976806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4A20BD-6686-E7AF-A732-433AE195136C}"/>
              </a:ext>
            </a:extLst>
          </p:cNvPr>
          <p:cNvCxnSpPr/>
          <p:nvPr/>
        </p:nvCxnSpPr>
        <p:spPr>
          <a:xfrm>
            <a:off x="6976805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77CD46B-DADF-A0EC-DF19-9970688AC4C5}"/>
              </a:ext>
            </a:extLst>
          </p:cNvPr>
          <p:cNvSpPr/>
          <p:nvPr/>
        </p:nvSpPr>
        <p:spPr>
          <a:xfrm>
            <a:off x="9003465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A4566AD-2587-A9C1-C428-C14B3F4FE678}"/>
              </a:ext>
            </a:extLst>
          </p:cNvPr>
          <p:cNvCxnSpPr/>
          <p:nvPr/>
        </p:nvCxnSpPr>
        <p:spPr>
          <a:xfrm>
            <a:off x="9498766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F9620C2-2557-EC80-2B9E-0B1CAA7C592E}"/>
              </a:ext>
            </a:extLst>
          </p:cNvPr>
          <p:cNvCxnSpPr/>
          <p:nvPr/>
        </p:nvCxnSpPr>
        <p:spPr>
          <a:xfrm>
            <a:off x="9498765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8F1B750-615F-0532-7737-F52781E8F951}"/>
              </a:ext>
            </a:extLst>
          </p:cNvPr>
          <p:cNvSpPr/>
          <p:nvPr/>
        </p:nvSpPr>
        <p:spPr>
          <a:xfrm>
            <a:off x="1005637" y="3114757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965EEF-E77A-AA0A-8552-AE1A48400E43}"/>
              </a:ext>
            </a:extLst>
          </p:cNvPr>
          <p:cNvSpPr/>
          <p:nvPr/>
        </p:nvSpPr>
        <p:spPr>
          <a:xfrm>
            <a:off x="3361679" y="3118534"/>
            <a:ext cx="1935828" cy="2215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77B355-A845-33E8-5163-5CC2652EB82B}"/>
              </a:ext>
            </a:extLst>
          </p:cNvPr>
          <p:cNvSpPr/>
          <p:nvPr/>
        </p:nvSpPr>
        <p:spPr>
          <a:xfrm>
            <a:off x="5817699" y="3076888"/>
            <a:ext cx="2029964" cy="2466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8DC4AC2-25DD-AE83-E063-41EF8E831411}"/>
              </a:ext>
            </a:extLst>
          </p:cNvPr>
          <p:cNvSpPr/>
          <p:nvPr/>
        </p:nvSpPr>
        <p:spPr>
          <a:xfrm>
            <a:off x="8627908" y="3076888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DF35F36-DAA1-7069-0F98-B1C15F15C96B}"/>
              </a:ext>
            </a:extLst>
          </p:cNvPr>
          <p:cNvSpPr txBox="1"/>
          <p:nvPr/>
        </p:nvSpPr>
        <p:spPr>
          <a:xfrm>
            <a:off x="5817699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5DC967A-80B7-BBD4-365F-DC02E851C78A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6122591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FE4CC6D-C8E4-3828-BB56-214D594F2352}"/>
              </a:ext>
            </a:extLst>
          </p:cNvPr>
          <p:cNvSpPr txBox="1"/>
          <p:nvPr/>
        </p:nvSpPr>
        <p:spPr>
          <a:xfrm>
            <a:off x="3238365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DAB5B63-C86F-E7FA-6686-33DF60734663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3543257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D45CF9-3306-F6E4-082F-9D473D95AEBA}"/>
              </a:ext>
            </a:extLst>
          </p:cNvPr>
          <p:cNvSpPr txBox="1"/>
          <p:nvPr/>
        </p:nvSpPr>
        <p:spPr>
          <a:xfrm>
            <a:off x="673262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1A5242-1EE9-244C-2F4F-19A9E910B015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78154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212AA4D-44F9-AD79-283A-A4EC3E06FA11}"/>
              </a:ext>
            </a:extLst>
          </p:cNvPr>
          <p:cNvSpPr txBox="1"/>
          <p:nvPr/>
        </p:nvSpPr>
        <p:spPr>
          <a:xfrm>
            <a:off x="8282126" y="41165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6A7ECFC-AA15-E432-D7F1-407A07950636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8587018" y="430119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7AFA8D1-21B5-FE61-297A-68E7000275B5}"/>
              </a:ext>
            </a:extLst>
          </p:cNvPr>
          <p:cNvSpPr/>
          <p:nvPr/>
        </p:nvSpPr>
        <p:spPr>
          <a:xfrm>
            <a:off x="32478" y="4866773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101011101010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136056-137C-7DFD-51F1-FADEEF8C89E5}"/>
              </a:ext>
            </a:extLst>
          </p:cNvPr>
          <p:cNvSpPr txBox="1"/>
          <p:nvPr/>
        </p:nvSpPr>
        <p:spPr>
          <a:xfrm>
            <a:off x="1592702" y="4706859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461A0B-127A-BC19-7B72-D73633E8E199}"/>
              </a:ext>
            </a:extLst>
          </p:cNvPr>
          <p:cNvSpPr txBox="1"/>
          <p:nvPr/>
        </p:nvSpPr>
        <p:spPr>
          <a:xfrm>
            <a:off x="2498" y="449744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D8AE0672-8B8F-3062-2DCC-C7CF3DB7CA00}"/>
              </a:ext>
            </a:extLst>
          </p:cNvPr>
          <p:cNvCxnSpPr>
            <a:cxnSpLocks/>
          </p:cNvCxnSpPr>
          <p:nvPr/>
        </p:nvCxnSpPr>
        <p:spPr>
          <a:xfrm>
            <a:off x="1872388" y="3566716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9873949-6239-61F8-A4C5-391236D96BDC}"/>
              </a:ext>
            </a:extLst>
          </p:cNvPr>
          <p:cNvSpPr txBox="1"/>
          <p:nvPr/>
        </p:nvSpPr>
        <p:spPr>
          <a:xfrm>
            <a:off x="4159631" y="470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427E833-F0D0-2FCC-EB6E-C4289534A635}"/>
              </a:ext>
            </a:extLst>
          </p:cNvPr>
          <p:cNvCxnSpPr>
            <a:cxnSpLocks/>
          </p:cNvCxnSpPr>
          <p:nvPr/>
        </p:nvCxnSpPr>
        <p:spPr>
          <a:xfrm>
            <a:off x="4423440" y="3524763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466A67-467B-FE87-B114-4D118F029389}"/>
              </a:ext>
            </a:extLst>
          </p:cNvPr>
          <p:cNvSpPr txBox="1"/>
          <p:nvPr/>
        </p:nvSpPr>
        <p:spPr>
          <a:xfrm>
            <a:off x="6710683" y="4710150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CD7C606B-B5E6-6EC3-E5E6-ACC00243C4A6}"/>
              </a:ext>
            </a:extLst>
          </p:cNvPr>
          <p:cNvCxnSpPr>
            <a:cxnSpLocks/>
          </p:cNvCxnSpPr>
          <p:nvPr/>
        </p:nvCxnSpPr>
        <p:spPr>
          <a:xfrm>
            <a:off x="6960126" y="3566716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682D8F0-3CE2-B0F9-4571-F72B9A348F30}"/>
              </a:ext>
            </a:extLst>
          </p:cNvPr>
          <p:cNvSpPr txBox="1"/>
          <p:nvPr/>
        </p:nvSpPr>
        <p:spPr>
          <a:xfrm>
            <a:off x="9247369" y="470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F04847A-CECA-55B4-A26E-075AD15EA5A1}"/>
              </a:ext>
            </a:extLst>
          </p:cNvPr>
          <p:cNvSpPr txBox="1"/>
          <p:nvPr/>
        </p:nvSpPr>
        <p:spPr>
          <a:xfrm>
            <a:off x="1165932" y="561210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P0 = IV </a:t>
            </a:r>
            <a:r>
              <a:rPr lang="en-US" sz="1800" b="1" dirty="0"/>
              <a:t>⊕ D0</a:t>
            </a:r>
            <a:endParaRPr 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6C5EBC-1018-3536-A1C6-04AF01AF1B47}"/>
              </a:ext>
            </a:extLst>
          </p:cNvPr>
          <p:cNvSpPr txBox="1"/>
          <p:nvPr/>
        </p:nvSpPr>
        <p:spPr>
          <a:xfrm>
            <a:off x="2773227" y="30466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16DA94-D3A4-94A8-8EFA-D9A172F5114A}"/>
              </a:ext>
            </a:extLst>
          </p:cNvPr>
          <p:cNvSpPr txBox="1"/>
          <p:nvPr/>
        </p:nvSpPr>
        <p:spPr>
          <a:xfrm>
            <a:off x="5309730" y="30466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B78B2B-70F7-E93F-F755-2D2FE0B8BFDB}"/>
              </a:ext>
            </a:extLst>
          </p:cNvPr>
          <p:cNvSpPr txBox="1"/>
          <p:nvPr/>
        </p:nvSpPr>
        <p:spPr>
          <a:xfrm>
            <a:off x="7892250" y="306009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6CE0FC-55B7-638C-C783-044B075B6091}"/>
              </a:ext>
            </a:extLst>
          </p:cNvPr>
          <p:cNvSpPr txBox="1"/>
          <p:nvPr/>
        </p:nvSpPr>
        <p:spPr>
          <a:xfrm>
            <a:off x="10414209" y="303825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9943F6-0C47-E58F-DDC1-2332F79FB002}"/>
              </a:ext>
            </a:extLst>
          </p:cNvPr>
          <p:cNvSpPr txBox="1"/>
          <p:nvPr/>
        </p:nvSpPr>
        <p:spPr>
          <a:xfrm>
            <a:off x="3702730" y="5590961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 = C0 </a:t>
            </a:r>
            <a:r>
              <a:rPr lang="en-US" sz="1800" b="1" dirty="0"/>
              <a:t>⊕ D1</a:t>
            </a:r>
            <a:endParaRPr lang="en-US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AEF356-54B5-7C21-DED5-C249995F9779}"/>
              </a:ext>
            </a:extLst>
          </p:cNvPr>
          <p:cNvSpPr txBox="1"/>
          <p:nvPr/>
        </p:nvSpPr>
        <p:spPr>
          <a:xfrm>
            <a:off x="6167704" y="556441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 = C1 </a:t>
            </a:r>
            <a:r>
              <a:rPr lang="en-US" sz="1800" b="1" dirty="0"/>
              <a:t>⊕ D2</a:t>
            </a:r>
            <a:endParaRPr lang="en-US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14880E-5EAF-7566-8534-70A253EC8C2E}"/>
              </a:ext>
            </a:extLst>
          </p:cNvPr>
          <p:cNvSpPr txBox="1"/>
          <p:nvPr/>
        </p:nvSpPr>
        <p:spPr>
          <a:xfrm>
            <a:off x="8931111" y="556441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 = C2 </a:t>
            </a:r>
            <a:r>
              <a:rPr lang="en-US" sz="1800" b="1" dirty="0"/>
              <a:t>⊕ D3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E8BCC2-960B-DC56-E91A-F9BBE637CA06}"/>
              </a:ext>
            </a:extLst>
          </p:cNvPr>
          <p:cNvCxnSpPr/>
          <p:nvPr/>
        </p:nvCxnSpPr>
        <p:spPr>
          <a:xfrm flipH="1">
            <a:off x="2355152" y="2008682"/>
            <a:ext cx="1804479" cy="102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365657-6F2F-D422-D9B8-A70A8566FE23}"/>
              </a:ext>
            </a:extLst>
          </p:cNvPr>
          <p:cNvSpPr txBox="1"/>
          <p:nvPr/>
        </p:nvSpPr>
        <p:spPr>
          <a:xfrm>
            <a:off x="4302177" y="1289154"/>
            <a:ext cx="3101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block will be decrypted as:</a:t>
            </a:r>
          </a:p>
          <a:p>
            <a:r>
              <a:rPr lang="en-US" b="1" dirty="0">
                <a:solidFill>
                  <a:srgbClr val="000CFF"/>
                </a:solidFill>
              </a:rPr>
              <a:t>0000000000000001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CFDDE4-DCD2-9D54-03B6-9B8A486663BD}"/>
              </a:ext>
            </a:extLst>
          </p:cNvPr>
          <p:cNvSpPr/>
          <p:nvPr/>
        </p:nvSpPr>
        <p:spPr>
          <a:xfrm>
            <a:off x="1005637" y="523062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A8D24F-7687-2415-3F91-07B1D748123A}"/>
              </a:ext>
            </a:extLst>
          </p:cNvPr>
          <p:cNvSpPr/>
          <p:nvPr/>
        </p:nvSpPr>
        <p:spPr>
          <a:xfrm>
            <a:off x="3493715" y="5232940"/>
            <a:ext cx="1803792" cy="2789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BB9BAE-E088-9EBD-2E14-5236AF43F003}"/>
              </a:ext>
            </a:extLst>
          </p:cNvPr>
          <p:cNvSpPr/>
          <p:nvPr/>
        </p:nvSpPr>
        <p:spPr>
          <a:xfrm>
            <a:off x="5817699" y="5230625"/>
            <a:ext cx="1984659" cy="3337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4904A8-A42B-5E31-4296-A3551FC356A7}"/>
              </a:ext>
            </a:extLst>
          </p:cNvPr>
          <p:cNvSpPr/>
          <p:nvPr/>
        </p:nvSpPr>
        <p:spPr>
          <a:xfrm>
            <a:off x="8656104" y="523062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</p:spTree>
    <p:extLst>
      <p:ext uri="{BB962C8B-B14F-4D97-AF65-F5344CB8AC3E}">
        <p14:creationId xmlns:p14="http://schemas.microsoft.com/office/powerpoint/2010/main" val="41493030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50F4-17EA-780B-19B7-B799C66D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cbc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BB0A-E1DE-F136-5B0D-E6AEC74F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uid</a:t>
            </a:r>
            <a:r>
              <a:rPr lang="en-US" dirty="0"/>
              <a:t> ==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8938B-6D0C-4F47-8EA4-87C061CA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B1F2FB-547B-F8DE-6713-51DDF6B8555D}"/>
              </a:ext>
            </a:extLst>
          </p:cNvPr>
          <p:cNvSpPr/>
          <p:nvPr/>
        </p:nvSpPr>
        <p:spPr>
          <a:xfrm>
            <a:off x="1364551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C71D13-8088-7E7B-87D8-71364C43C132}"/>
              </a:ext>
            </a:extLst>
          </p:cNvPr>
          <p:cNvCxnSpPr/>
          <p:nvPr/>
        </p:nvCxnSpPr>
        <p:spPr>
          <a:xfrm>
            <a:off x="1859852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DEECC6-180F-6477-67C8-B1916A183533}"/>
              </a:ext>
            </a:extLst>
          </p:cNvPr>
          <p:cNvCxnSpPr/>
          <p:nvPr/>
        </p:nvCxnSpPr>
        <p:spPr>
          <a:xfrm>
            <a:off x="1859851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DF60780-A17D-76E0-6980-53B17602A3A4}"/>
              </a:ext>
            </a:extLst>
          </p:cNvPr>
          <p:cNvSpPr/>
          <p:nvPr/>
        </p:nvSpPr>
        <p:spPr>
          <a:xfrm>
            <a:off x="3931349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7DAF40-1B7F-966B-F89A-2EBC7CE865A9}"/>
              </a:ext>
            </a:extLst>
          </p:cNvPr>
          <p:cNvCxnSpPr/>
          <p:nvPr/>
        </p:nvCxnSpPr>
        <p:spPr>
          <a:xfrm>
            <a:off x="4426650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C85F36-BA12-0B57-E271-DCBF356E3C86}"/>
              </a:ext>
            </a:extLst>
          </p:cNvPr>
          <p:cNvCxnSpPr/>
          <p:nvPr/>
        </p:nvCxnSpPr>
        <p:spPr>
          <a:xfrm>
            <a:off x="4426649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7D8261C-C5DC-144D-026F-C3FF62E88249}"/>
              </a:ext>
            </a:extLst>
          </p:cNvPr>
          <p:cNvSpPr/>
          <p:nvPr/>
        </p:nvSpPr>
        <p:spPr>
          <a:xfrm>
            <a:off x="6481505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061951-3529-8080-831B-F290CAD195CA}"/>
              </a:ext>
            </a:extLst>
          </p:cNvPr>
          <p:cNvCxnSpPr/>
          <p:nvPr/>
        </p:nvCxnSpPr>
        <p:spPr>
          <a:xfrm>
            <a:off x="6976806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4A20BD-6686-E7AF-A732-433AE195136C}"/>
              </a:ext>
            </a:extLst>
          </p:cNvPr>
          <p:cNvCxnSpPr/>
          <p:nvPr/>
        </p:nvCxnSpPr>
        <p:spPr>
          <a:xfrm>
            <a:off x="6976805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77CD46B-DADF-A0EC-DF19-9970688AC4C5}"/>
              </a:ext>
            </a:extLst>
          </p:cNvPr>
          <p:cNvSpPr/>
          <p:nvPr/>
        </p:nvSpPr>
        <p:spPr>
          <a:xfrm>
            <a:off x="9003465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A4566AD-2587-A9C1-C428-C14B3F4FE678}"/>
              </a:ext>
            </a:extLst>
          </p:cNvPr>
          <p:cNvCxnSpPr/>
          <p:nvPr/>
        </p:nvCxnSpPr>
        <p:spPr>
          <a:xfrm>
            <a:off x="9498766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F9620C2-2557-EC80-2B9E-0B1CAA7C592E}"/>
              </a:ext>
            </a:extLst>
          </p:cNvPr>
          <p:cNvCxnSpPr/>
          <p:nvPr/>
        </p:nvCxnSpPr>
        <p:spPr>
          <a:xfrm>
            <a:off x="9498765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8F1B750-615F-0532-7737-F52781E8F951}"/>
              </a:ext>
            </a:extLst>
          </p:cNvPr>
          <p:cNvSpPr/>
          <p:nvPr/>
        </p:nvSpPr>
        <p:spPr>
          <a:xfrm>
            <a:off x="1005637" y="3114757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965EEF-E77A-AA0A-8552-AE1A48400E43}"/>
              </a:ext>
            </a:extLst>
          </p:cNvPr>
          <p:cNvSpPr/>
          <p:nvPr/>
        </p:nvSpPr>
        <p:spPr>
          <a:xfrm>
            <a:off x="3361679" y="3118534"/>
            <a:ext cx="1935828" cy="2215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77B355-A845-33E8-5163-5CC2652EB82B}"/>
              </a:ext>
            </a:extLst>
          </p:cNvPr>
          <p:cNvSpPr/>
          <p:nvPr/>
        </p:nvSpPr>
        <p:spPr>
          <a:xfrm>
            <a:off x="5817699" y="3076888"/>
            <a:ext cx="2029964" cy="2466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8DC4AC2-25DD-AE83-E063-41EF8E831411}"/>
              </a:ext>
            </a:extLst>
          </p:cNvPr>
          <p:cNvSpPr/>
          <p:nvPr/>
        </p:nvSpPr>
        <p:spPr>
          <a:xfrm>
            <a:off x="8627908" y="3076888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DF35F36-DAA1-7069-0F98-B1C15F15C96B}"/>
              </a:ext>
            </a:extLst>
          </p:cNvPr>
          <p:cNvSpPr txBox="1"/>
          <p:nvPr/>
        </p:nvSpPr>
        <p:spPr>
          <a:xfrm>
            <a:off x="5817699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5DC967A-80B7-BBD4-365F-DC02E851C78A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6122591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FE4CC6D-C8E4-3828-BB56-214D594F2352}"/>
              </a:ext>
            </a:extLst>
          </p:cNvPr>
          <p:cNvSpPr txBox="1"/>
          <p:nvPr/>
        </p:nvSpPr>
        <p:spPr>
          <a:xfrm>
            <a:off x="3238365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DAB5B63-C86F-E7FA-6686-33DF60734663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3543257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D45CF9-3306-F6E4-082F-9D473D95AEBA}"/>
              </a:ext>
            </a:extLst>
          </p:cNvPr>
          <p:cNvSpPr txBox="1"/>
          <p:nvPr/>
        </p:nvSpPr>
        <p:spPr>
          <a:xfrm>
            <a:off x="673262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1A5242-1EE9-244C-2F4F-19A9E910B015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78154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212AA4D-44F9-AD79-283A-A4EC3E06FA11}"/>
              </a:ext>
            </a:extLst>
          </p:cNvPr>
          <p:cNvSpPr txBox="1"/>
          <p:nvPr/>
        </p:nvSpPr>
        <p:spPr>
          <a:xfrm>
            <a:off x="8282126" y="41165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6A7ECFC-AA15-E432-D7F1-407A07950636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8587018" y="430119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7AFA8D1-21B5-FE61-297A-68E7000275B5}"/>
              </a:ext>
            </a:extLst>
          </p:cNvPr>
          <p:cNvSpPr/>
          <p:nvPr/>
        </p:nvSpPr>
        <p:spPr>
          <a:xfrm>
            <a:off x="32478" y="4866773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101011101010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136056-137C-7DFD-51F1-FADEEF8C89E5}"/>
              </a:ext>
            </a:extLst>
          </p:cNvPr>
          <p:cNvSpPr txBox="1"/>
          <p:nvPr/>
        </p:nvSpPr>
        <p:spPr>
          <a:xfrm>
            <a:off x="1592702" y="4706859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461A0B-127A-BC19-7B72-D73633E8E199}"/>
              </a:ext>
            </a:extLst>
          </p:cNvPr>
          <p:cNvSpPr txBox="1"/>
          <p:nvPr/>
        </p:nvSpPr>
        <p:spPr>
          <a:xfrm>
            <a:off x="2498" y="449744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D8AE0672-8B8F-3062-2DCC-C7CF3DB7CA00}"/>
              </a:ext>
            </a:extLst>
          </p:cNvPr>
          <p:cNvCxnSpPr>
            <a:cxnSpLocks/>
          </p:cNvCxnSpPr>
          <p:nvPr/>
        </p:nvCxnSpPr>
        <p:spPr>
          <a:xfrm>
            <a:off x="1872388" y="3566716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9873949-6239-61F8-A4C5-391236D96BDC}"/>
              </a:ext>
            </a:extLst>
          </p:cNvPr>
          <p:cNvSpPr txBox="1"/>
          <p:nvPr/>
        </p:nvSpPr>
        <p:spPr>
          <a:xfrm>
            <a:off x="4159631" y="470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427E833-F0D0-2FCC-EB6E-C4289534A635}"/>
              </a:ext>
            </a:extLst>
          </p:cNvPr>
          <p:cNvCxnSpPr>
            <a:cxnSpLocks/>
          </p:cNvCxnSpPr>
          <p:nvPr/>
        </p:nvCxnSpPr>
        <p:spPr>
          <a:xfrm>
            <a:off x="4423440" y="3524763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466A67-467B-FE87-B114-4D118F029389}"/>
              </a:ext>
            </a:extLst>
          </p:cNvPr>
          <p:cNvSpPr txBox="1"/>
          <p:nvPr/>
        </p:nvSpPr>
        <p:spPr>
          <a:xfrm>
            <a:off x="6710683" y="4710150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CD7C606B-B5E6-6EC3-E5E6-ACC00243C4A6}"/>
              </a:ext>
            </a:extLst>
          </p:cNvPr>
          <p:cNvCxnSpPr>
            <a:cxnSpLocks/>
          </p:cNvCxnSpPr>
          <p:nvPr/>
        </p:nvCxnSpPr>
        <p:spPr>
          <a:xfrm>
            <a:off x="6960126" y="3566716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682D8F0-3CE2-B0F9-4571-F72B9A348F30}"/>
              </a:ext>
            </a:extLst>
          </p:cNvPr>
          <p:cNvSpPr txBox="1"/>
          <p:nvPr/>
        </p:nvSpPr>
        <p:spPr>
          <a:xfrm>
            <a:off x="9247369" y="470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F04847A-CECA-55B4-A26E-075AD15EA5A1}"/>
              </a:ext>
            </a:extLst>
          </p:cNvPr>
          <p:cNvSpPr txBox="1"/>
          <p:nvPr/>
        </p:nvSpPr>
        <p:spPr>
          <a:xfrm>
            <a:off x="1165932" y="561210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P0 = IV </a:t>
            </a:r>
            <a:r>
              <a:rPr lang="en-US" sz="1800" b="1" dirty="0"/>
              <a:t>⊕ D0</a:t>
            </a:r>
            <a:endParaRPr 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6C5EBC-1018-3536-A1C6-04AF01AF1B47}"/>
              </a:ext>
            </a:extLst>
          </p:cNvPr>
          <p:cNvSpPr txBox="1"/>
          <p:nvPr/>
        </p:nvSpPr>
        <p:spPr>
          <a:xfrm>
            <a:off x="2773227" y="30466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16DA94-D3A4-94A8-8EFA-D9A172F5114A}"/>
              </a:ext>
            </a:extLst>
          </p:cNvPr>
          <p:cNvSpPr txBox="1"/>
          <p:nvPr/>
        </p:nvSpPr>
        <p:spPr>
          <a:xfrm>
            <a:off x="5309730" y="30466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B78B2B-70F7-E93F-F755-2D2FE0B8BFDB}"/>
              </a:ext>
            </a:extLst>
          </p:cNvPr>
          <p:cNvSpPr txBox="1"/>
          <p:nvPr/>
        </p:nvSpPr>
        <p:spPr>
          <a:xfrm>
            <a:off x="7892250" y="306009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6CE0FC-55B7-638C-C783-044B075B6091}"/>
              </a:ext>
            </a:extLst>
          </p:cNvPr>
          <p:cNvSpPr txBox="1"/>
          <p:nvPr/>
        </p:nvSpPr>
        <p:spPr>
          <a:xfrm>
            <a:off x="10414209" y="303825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9943F6-0C47-E58F-DDC1-2332F79FB002}"/>
              </a:ext>
            </a:extLst>
          </p:cNvPr>
          <p:cNvSpPr txBox="1"/>
          <p:nvPr/>
        </p:nvSpPr>
        <p:spPr>
          <a:xfrm>
            <a:off x="3702730" y="5590961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 = C0 </a:t>
            </a:r>
            <a:r>
              <a:rPr lang="en-US" sz="1800" b="1" dirty="0"/>
              <a:t>⊕ D1</a:t>
            </a:r>
            <a:endParaRPr lang="en-US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AEF356-54B5-7C21-DED5-C249995F9779}"/>
              </a:ext>
            </a:extLst>
          </p:cNvPr>
          <p:cNvSpPr txBox="1"/>
          <p:nvPr/>
        </p:nvSpPr>
        <p:spPr>
          <a:xfrm>
            <a:off x="6167704" y="556441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 = C1 </a:t>
            </a:r>
            <a:r>
              <a:rPr lang="en-US" sz="1800" b="1" dirty="0"/>
              <a:t>⊕ D2</a:t>
            </a:r>
            <a:endParaRPr lang="en-US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14880E-5EAF-7566-8534-70A253EC8C2E}"/>
              </a:ext>
            </a:extLst>
          </p:cNvPr>
          <p:cNvSpPr txBox="1"/>
          <p:nvPr/>
        </p:nvSpPr>
        <p:spPr>
          <a:xfrm>
            <a:off x="8931111" y="556441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 = C2 </a:t>
            </a:r>
            <a:r>
              <a:rPr lang="en-US" sz="1800" b="1" dirty="0"/>
              <a:t>⊕ D3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E8BCC2-960B-DC56-E91A-F9BBE637CA06}"/>
              </a:ext>
            </a:extLst>
          </p:cNvPr>
          <p:cNvCxnSpPr/>
          <p:nvPr/>
        </p:nvCxnSpPr>
        <p:spPr>
          <a:xfrm flipH="1">
            <a:off x="2355152" y="2008682"/>
            <a:ext cx="1804479" cy="102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365657-6F2F-D422-D9B8-A70A8566FE23}"/>
              </a:ext>
            </a:extLst>
          </p:cNvPr>
          <p:cNvSpPr txBox="1"/>
          <p:nvPr/>
        </p:nvSpPr>
        <p:spPr>
          <a:xfrm>
            <a:off x="4302177" y="1289154"/>
            <a:ext cx="3101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block will be decrypted as:</a:t>
            </a:r>
          </a:p>
          <a:p>
            <a:r>
              <a:rPr lang="en-US" b="1" dirty="0">
                <a:solidFill>
                  <a:srgbClr val="000CFF"/>
                </a:solidFill>
              </a:rPr>
              <a:t>0000000000000001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9A3B6-CF5D-7765-0734-FD115CE67B5B}"/>
              </a:ext>
            </a:extLst>
          </p:cNvPr>
          <p:cNvSpPr txBox="1"/>
          <p:nvPr/>
        </p:nvSpPr>
        <p:spPr>
          <a:xfrm>
            <a:off x="4351601" y="2008022"/>
            <a:ext cx="354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manipulate the ciphertext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4C1634-F8B1-FEE0-E9E5-199B13444B12}"/>
              </a:ext>
            </a:extLst>
          </p:cNvPr>
          <p:cNvSpPr/>
          <p:nvPr/>
        </p:nvSpPr>
        <p:spPr>
          <a:xfrm>
            <a:off x="1005637" y="523062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7998A9-5C20-388C-5364-2FB5A888E181}"/>
              </a:ext>
            </a:extLst>
          </p:cNvPr>
          <p:cNvSpPr/>
          <p:nvPr/>
        </p:nvSpPr>
        <p:spPr>
          <a:xfrm>
            <a:off x="3493715" y="5232940"/>
            <a:ext cx="1803792" cy="2789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9C7F4-BAF8-1A9E-94A9-78BD8EFFA08A}"/>
              </a:ext>
            </a:extLst>
          </p:cNvPr>
          <p:cNvSpPr/>
          <p:nvPr/>
        </p:nvSpPr>
        <p:spPr>
          <a:xfrm>
            <a:off x="5817699" y="5230625"/>
            <a:ext cx="1984659" cy="3337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AFF813-9665-C4A8-DFFC-284ED8241026}"/>
              </a:ext>
            </a:extLst>
          </p:cNvPr>
          <p:cNvSpPr/>
          <p:nvPr/>
        </p:nvSpPr>
        <p:spPr>
          <a:xfrm>
            <a:off x="8656104" y="523062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</p:spTree>
    <p:extLst>
      <p:ext uri="{BB962C8B-B14F-4D97-AF65-F5344CB8AC3E}">
        <p14:creationId xmlns:p14="http://schemas.microsoft.com/office/powerpoint/2010/main" val="36570656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50F4-17EA-780B-19B7-B799C66D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cbc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BB0A-E1DE-F136-5B0D-E6AEC74F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uid</a:t>
            </a:r>
            <a:r>
              <a:rPr lang="en-US" dirty="0"/>
              <a:t> ==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8938B-6D0C-4F47-8EA4-87C061CA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B1F2FB-547B-F8DE-6713-51DDF6B8555D}"/>
              </a:ext>
            </a:extLst>
          </p:cNvPr>
          <p:cNvSpPr/>
          <p:nvPr/>
        </p:nvSpPr>
        <p:spPr>
          <a:xfrm>
            <a:off x="1364551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C71D13-8088-7E7B-87D8-71364C43C132}"/>
              </a:ext>
            </a:extLst>
          </p:cNvPr>
          <p:cNvCxnSpPr/>
          <p:nvPr/>
        </p:nvCxnSpPr>
        <p:spPr>
          <a:xfrm>
            <a:off x="1859852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DEECC6-180F-6477-67C8-B1916A183533}"/>
              </a:ext>
            </a:extLst>
          </p:cNvPr>
          <p:cNvCxnSpPr/>
          <p:nvPr/>
        </p:nvCxnSpPr>
        <p:spPr>
          <a:xfrm>
            <a:off x="1859851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DF60780-A17D-76E0-6980-53B17602A3A4}"/>
              </a:ext>
            </a:extLst>
          </p:cNvPr>
          <p:cNvSpPr/>
          <p:nvPr/>
        </p:nvSpPr>
        <p:spPr>
          <a:xfrm>
            <a:off x="3931349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7DAF40-1B7F-966B-F89A-2EBC7CE865A9}"/>
              </a:ext>
            </a:extLst>
          </p:cNvPr>
          <p:cNvCxnSpPr/>
          <p:nvPr/>
        </p:nvCxnSpPr>
        <p:spPr>
          <a:xfrm>
            <a:off x="4426650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C85F36-BA12-0B57-E271-DCBF356E3C86}"/>
              </a:ext>
            </a:extLst>
          </p:cNvPr>
          <p:cNvCxnSpPr/>
          <p:nvPr/>
        </p:nvCxnSpPr>
        <p:spPr>
          <a:xfrm>
            <a:off x="4426649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7D8261C-C5DC-144D-026F-C3FF62E88249}"/>
              </a:ext>
            </a:extLst>
          </p:cNvPr>
          <p:cNvSpPr/>
          <p:nvPr/>
        </p:nvSpPr>
        <p:spPr>
          <a:xfrm>
            <a:off x="6481505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061951-3529-8080-831B-F290CAD195CA}"/>
              </a:ext>
            </a:extLst>
          </p:cNvPr>
          <p:cNvCxnSpPr/>
          <p:nvPr/>
        </p:nvCxnSpPr>
        <p:spPr>
          <a:xfrm>
            <a:off x="6976806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4A20BD-6686-E7AF-A732-433AE195136C}"/>
              </a:ext>
            </a:extLst>
          </p:cNvPr>
          <p:cNvCxnSpPr/>
          <p:nvPr/>
        </p:nvCxnSpPr>
        <p:spPr>
          <a:xfrm>
            <a:off x="6976805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77CD46B-DADF-A0EC-DF19-9970688AC4C5}"/>
              </a:ext>
            </a:extLst>
          </p:cNvPr>
          <p:cNvSpPr/>
          <p:nvPr/>
        </p:nvSpPr>
        <p:spPr>
          <a:xfrm>
            <a:off x="9003465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A4566AD-2587-A9C1-C428-C14B3F4FE678}"/>
              </a:ext>
            </a:extLst>
          </p:cNvPr>
          <p:cNvCxnSpPr/>
          <p:nvPr/>
        </p:nvCxnSpPr>
        <p:spPr>
          <a:xfrm>
            <a:off x="9498766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F9620C2-2557-EC80-2B9E-0B1CAA7C592E}"/>
              </a:ext>
            </a:extLst>
          </p:cNvPr>
          <p:cNvCxnSpPr/>
          <p:nvPr/>
        </p:nvCxnSpPr>
        <p:spPr>
          <a:xfrm>
            <a:off x="9498765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8F1B750-615F-0532-7737-F52781E8F951}"/>
              </a:ext>
            </a:extLst>
          </p:cNvPr>
          <p:cNvSpPr/>
          <p:nvPr/>
        </p:nvSpPr>
        <p:spPr>
          <a:xfrm>
            <a:off x="1005637" y="3114757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965EEF-E77A-AA0A-8552-AE1A48400E43}"/>
              </a:ext>
            </a:extLst>
          </p:cNvPr>
          <p:cNvSpPr/>
          <p:nvPr/>
        </p:nvSpPr>
        <p:spPr>
          <a:xfrm>
            <a:off x="3361679" y="3118534"/>
            <a:ext cx="1935828" cy="2215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77B355-A845-33E8-5163-5CC2652EB82B}"/>
              </a:ext>
            </a:extLst>
          </p:cNvPr>
          <p:cNvSpPr/>
          <p:nvPr/>
        </p:nvSpPr>
        <p:spPr>
          <a:xfrm>
            <a:off x="5817699" y="3076888"/>
            <a:ext cx="2029964" cy="2466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8DC4AC2-25DD-AE83-E063-41EF8E831411}"/>
              </a:ext>
            </a:extLst>
          </p:cNvPr>
          <p:cNvSpPr/>
          <p:nvPr/>
        </p:nvSpPr>
        <p:spPr>
          <a:xfrm>
            <a:off x="8627908" y="3076888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DF35F36-DAA1-7069-0F98-B1C15F15C96B}"/>
              </a:ext>
            </a:extLst>
          </p:cNvPr>
          <p:cNvSpPr txBox="1"/>
          <p:nvPr/>
        </p:nvSpPr>
        <p:spPr>
          <a:xfrm>
            <a:off x="5817699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5DC967A-80B7-BBD4-365F-DC02E851C78A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6122591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FE4CC6D-C8E4-3828-BB56-214D594F2352}"/>
              </a:ext>
            </a:extLst>
          </p:cNvPr>
          <p:cNvSpPr txBox="1"/>
          <p:nvPr/>
        </p:nvSpPr>
        <p:spPr>
          <a:xfrm>
            <a:off x="3238365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DAB5B63-C86F-E7FA-6686-33DF60734663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3543257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D45CF9-3306-F6E4-082F-9D473D95AEBA}"/>
              </a:ext>
            </a:extLst>
          </p:cNvPr>
          <p:cNvSpPr txBox="1"/>
          <p:nvPr/>
        </p:nvSpPr>
        <p:spPr>
          <a:xfrm>
            <a:off x="673262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1A5242-1EE9-244C-2F4F-19A9E910B015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78154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212AA4D-44F9-AD79-283A-A4EC3E06FA11}"/>
              </a:ext>
            </a:extLst>
          </p:cNvPr>
          <p:cNvSpPr txBox="1"/>
          <p:nvPr/>
        </p:nvSpPr>
        <p:spPr>
          <a:xfrm>
            <a:off x="8282126" y="41165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6A7ECFC-AA15-E432-D7F1-407A07950636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8587018" y="430119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7AFA8D1-21B5-FE61-297A-68E7000275B5}"/>
              </a:ext>
            </a:extLst>
          </p:cNvPr>
          <p:cNvSpPr/>
          <p:nvPr/>
        </p:nvSpPr>
        <p:spPr>
          <a:xfrm>
            <a:off x="32478" y="4866773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101011101010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136056-137C-7DFD-51F1-FADEEF8C89E5}"/>
              </a:ext>
            </a:extLst>
          </p:cNvPr>
          <p:cNvSpPr txBox="1"/>
          <p:nvPr/>
        </p:nvSpPr>
        <p:spPr>
          <a:xfrm>
            <a:off x="1592702" y="4706859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461A0B-127A-BC19-7B72-D73633E8E199}"/>
              </a:ext>
            </a:extLst>
          </p:cNvPr>
          <p:cNvSpPr txBox="1"/>
          <p:nvPr/>
        </p:nvSpPr>
        <p:spPr>
          <a:xfrm>
            <a:off x="2498" y="449744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D8AE0672-8B8F-3062-2DCC-C7CF3DB7CA00}"/>
              </a:ext>
            </a:extLst>
          </p:cNvPr>
          <p:cNvCxnSpPr>
            <a:cxnSpLocks/>
          </p:cNvCxnSpPr>
          <p:nvPr/>
        </p:nvCxnSpPr>
        <p:spPr>
          <a:xfrm>
            <a:off x="1872388" y="3566716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9873949-6239-61F8-A4C5-391236D96BDC}"/>
              </a:ext>
            </a:extLst>
          </p:cNvPr>
          <p:cNvSpPr txBox="1"/>
          <p:nvPr/>
        </p:nvSpPr>
        <p:spPr>
          <a:xfrm>
            <a:off x="4159631" y="470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427E833-F0D0-2FCC-EB6E-C4289534A635}"/>
              </a:ext>
            </a:extLst>
          </p:cNvPr>
          <p:cNvCxnSpPr>
            <a:cxnSpLocks/>
          </p:cNvCxnSpPr>
          <p:nvPr/>
        </p:nvCxnSpPr>
        <p:spPr>
          <a:xfrm>
            <a:off x="4423440" y="3524763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466A67-467B-FE87-B114-4D118F029389}"/>
              </a:ext>
            </a:extLst>
          </p:cNvPr>
          <p:cNvSpPr txBox="1"/>
          <p:nvPr/>
        </p:nvSpPr>
        <p:spPr>
          <a:xfrm>
            <a:off x="6710683" y="4710150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CD7C606B-B5E6-6EC3-E5E6-ACC00243C4A6}"/>
              </a:ext>
            </a:extLst>
          </p:cNvPr>
          <p:cNvCxnSpPr>
            <a:cxnSpLocks/>
          </p:cNvCxnSpPr>
          <p:nvPr/>
        </p:nvCxnSpPr>
        <p:spPr>
          <a:xfrm>
            <a:off x="6960126" y="3566716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682D8F0-3CE2-B0F9-4571-F72B9A348F30}"/>
              </a:ext>
            </a:extLst>
          </p:cNvPr>
          <p:cNvSpPr txBox="1"/>
          <p:nvPr/>
        </p:nvSpPr>
        <p:spPr>
          <a:xfrm>
            <a:off x="9247369" y="470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F04847A-CECA-55B4-A26E-075AD15EA5A1}"/>
              </a:ext>
            </a:extLst>
          </p:cNvPr>
          <p:cNvSpPr txBox="1"/>
          <p:nvPr/>
        </p:nvSpPr>
        <p:spPr>
          <a:xfrm>
            <a:off x="1165932" y="561210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P0 = IV </a:t>
            </a:r>
            <a:r>
              <a:rPr lang="en-US" sz="1800" b="1" dirty="0"/>
              <a:t>⊕ D0</a:t>
            </a:r>
            <a:endParaRPr 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6C5EBC-1018-3536-A1C6-04AF01AF1B47}"/>
              </a:ext>
            </a:extLst>
          </p:cNvPr>
          <p:cNvSpPr txBox="1"/>
          <p:nvPr/>
        </p:nvSpPr>
        <p:spPr>
          <a:xfrm>
            <a:off x="2773227" y="30466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16DA94-D3A4-94A8-8EFA-D9A172F5114A}"/>
              </a:ext>
            </a:extLst>
          </p:cNvPr>
          <p:cNvSpPr txBox="1"/>
          <p:nvPr/>
        </p:nvSpPr>
        <p:spPr>
          <a:xfrm>
            <a:off x="5309730" y="30466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B78B2B-70F7-E93F-F755-2D2FE0B8BFDB}"/>
              </a:ext>
            </a:extLst>
          </p:cNvPr>
          <p:cNvSpPr txBox="1"/>
          <p:nvPr/>
        </p:nvSpPr>
        <p:spPr>
          <a:xfrm>
            <a:off x="7892250" y="306009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6CE0FC-55B7-638C-C783-044B075B6091}"/>
              </a:ext>
            </a:extLst>
          </p:cNvPr>
          <p:cNvSpPr txBox="1"/>
          <p:nvPr/>
        </p:nvSpPr>
        <p:spPr>
          <a:xfrm>
            <a:off x="10414209" y="303825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9943F6-0C47-E58F-DDC1-2332F79FB002}"/>
              </a:ext>
            </a:extLst>
          </p:cNvPr>
          <p:cNvSpPr txBox="1"/>
          <p:nvPr/>
        </p:nvSpPr>
        <p:spPr>
          <a:xfrm>
            <a:off x="3702730" y="5590961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 = C0 </a:t>
            </a:r>
            <a:r>
              <a:rPr lang="en-US" sz="1800" b="1" dirty="0"/>
              <a:t>⊕ D1</a:t>
            </a:r>
            <a:endParaRPr lang="en-US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AEF356-54B5-7C21-DED5-C249995F9779}"/>
              </a:ext>
            </a:extLst>
          </p:cNvPr>
          <p:cNvSpPr txBox="1"/>
          <p:nvPr/>
        </p:nvSpPr>
        <p:spPr>
          <a:xfrm>
            <a:off x="6167704" y="556441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 = C1 </a:t>
            </a:r>
            <a:r>
              <a:rPr lang="en-US" sz="1800" b="1" dirty="0"/>
              <a:t>⊕ D2</a:t>
            </a:r>
            <a:endParaRPr lang="en-US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14880E-5EAF-7566-8534-70A253EC8C2E}"/>
              </a:ext>
            </a:extLst>
          </p:cNvPr>
          <p:cNvSpPr txBox="1"/>
          <p:nvPr/>
        </p:nvSpPr>
        <p:spPr>
          <a:xfrm>
            <a:off x="8931111" y="556441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 = C2 </a:t>
            </a:r>
            <a:r>
              <a:rPr lang="en-US" sz="1800" b="1" dirty="0"/>
              <a:t>⊕ D3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E8BCC2-960B-DC56-E91A-F9BBE637CA06}"/>
              </a:ext>
            </a:extLst>
          </p:cNvPr>
          <p:cNvCxnSpPr/>
          <p:nvPr/>
        </p:nvCxnSpPr>
        <p:spPr>
          <a:xfrm flipH="1">
            <a:off x="2355152" y="2008682"/>
            <a:ext cx="1804479" cy="102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365657-6F2F-D422-D9B8-A70A8566FE23}"/>
              </a:ext>
            </a:extLst>
          </p:cNvPr>
          <p:cNvSpPr txBox="1"/>
          <p:nvPr/>
        </p:nvSpPr>
        <p:spPr>
          <a:xfrm>
            <a:off x="4302177" y="1289154"/>
            <a:ext cx="3101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block will be decrypted as:</a:t>
            </a:r>
          </a:p>
          <a:p>
            <a:r>
              <a:rPr lang="en-US" b="1" dirty="0">
                <a:solidFill>
                  <a:srgbClr val="000CFF"/>
                </a:solidFill>
              </a:rPr>
              <a:t>0000000000000001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9A3B6-CF5D-7765-0734-FD115CE67B5B}"/>
              </a:ext>
            </a:extLst>
          </p:cNvPr>
          <p:cNvSpPr txBox="1"/>
          <p:nvPr/>
        </p:nvSpPr>
        <p:spPr>
          <a:xfrm>
            <a:off x="4351601" y="2008022"/>
            <a:ext cx="354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manipulate the ciphertext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8D447-A903-BAE7-4156-7C761DB0587D}"/>
              </a:ext>
            </a:extLst>
          </p:cNvPr>
          <p:cNvSpPr txBox="1"/>
          <p:nvPr/>
        </p:nvSpPr>
        <p:spPr>
          <a:xfrm>
            <a:off x="509666" y="6310859"/>
            <a:ext cx="478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manipulate IV; change the last bit from 0 to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4B9355-8440-BF8F-4E9D-4B2CF88F6C7A}"/>
              </a:ext>
            </a:extLst>
          </p:cNvPr>
          <p:cNvCxnSpPr/>
          <p:nvPr/>
        </p:nvCxnSpPr>
        <p:spPr>
          <a:xfrm flipV="1">
            <a:off x="673262" y="5205667"/>
            <a:ext cx="0" cy="97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4591107-F8C1-7177-1F57-4EDB02A8B313}"/>
              </a:ext>
            </a:extLst>
          </p:cNvPr>
          <p:cNvSpPr/>
          <p:nvPr/>
        </p:nvSpPr>
        <p:spPr>
          <a:xfrm>
            <a:off x="1005637" y="523062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EA2997-D7B2-9832-B347-1BBC7710A59C}"/>
              </a:ext>
            </a:extLst>
          </p:cNvPr>
          <p:cNvSpPr/>
          <p:nvPr/>
        </p:nvSpPr>
        <p:spPr>
          <a:xfrm>
            <a:off x="3493715" y="5232940"/>
            <a:ext cx="1803792" cy="2789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5A8772-91B7-C959-5042-15E64C0BEA2F}"/>
              </a:ext>
            </a:extLst>
          </p:cNvPr>
          <p:cNvSpPr/>
          <p:nvPr/>
        </p:nvSpPr>
        <p:spPr>
          <a:xfrm>
            <a:off x="5817699" y="5230625"/>
            <a:ext cx="1984659" cy="3337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98D939-F317-2B7F-EFE5-80B641461124}"/>
              </a:ext>
            </a:extLst>
          </p:cNvPr>
          <p:cNvSpPr/>
          <p:nvPr/>
        </p:nvSpPr>
        <p:spPr>
          <a:xfrm>
            <a:off x="8656104" y="523062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</p:spTree>
    <p:extLst>
      <p:ext uri="{BB962C8B-B14F-4D97-AF65-F5344CB8AC3E}">
        <p14:creationId xmlns:p14="http://schemas.microsoft.com/office/powerpoint/2010/main" val="39046995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50F4-17EA-780B-19B7-B799C66D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cbc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BB0A-E1DE-F136-5B0D-E6AEC74F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uid</a:t>
            </a:r>
            <a:r>
              <a:rPr lang="en-US" dirty="0"/>
              <a:t> ==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8938B-6D0C-4F47-8EA4-87C061CA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B1F2FB-547B-F8DE-6713-51DDF6B8555D}"/>
              </a:ext>
            </a:extLst>
          </p:cNvPr>
          <p:cNvSpPr/>
          <p:nvPr/>
        </p:nvSpPr>
        <p:spPr>
          <a:xfrm>
            <a:off x="1364551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C71D13-8088-7E7B-87D8-71364C43C132}"/>
              </a:ext>
            </a:extLst>
          </p:cNvPr>
          <p:cNvCxnSpPr/>
          <p:nvPr/>
        </p:nvCxnSpPr>
        <p:spPr>
          <a:xfrm>
            <a:off x="1859852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DEECC6-180F-6477-67C8-B1916A183533}"/>
              </a:ext>
            </a:extLst>
          </p:cNvPr>
          <p:cNvCxnSpPr/>
          <p:nvPr/>
        </p:nvCxnSpPr>
        <p:spPr>
          <a:xfrm>
            <a:off x="1859851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DF60780-A17D-76E0-6980-53B17602A3A4}"/>
              </a:ext>
            </a:extLst>
          </p:cNvPr>
          <p:cNvSpPr/>
          <p:nvPr/>
        </p:nvSpPr>
        <p:spPr>
          <a:xfrm>
            <a:off x="3931349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7DAF40-1B7F-966B-F89A-2EBC7CE865A9}"/>
              </a:ext>
            </a:extLst>
          </p:cNvPr>
          <p:cNvCxnSpPr/>
          <p:nvPr/>
        </p:nvCxnSpPr>
        <p:spPr>
          <a:xfrm>
            <a:off x="4426650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C85F36-BA12-0B57-E271-DCBF356E3C86}"/>
              </a:ext>
            </a:extLst>
          </p:cNvPr>
          <p:cNvCxnSpPr/>
          <p:nvPr/>
        </p:nvCxnSpPr>
        <p:spPr>
          <a:xfrm>
            <a:off x="4426649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7D8261C-C5DC-144D-026F-C3FF62E88249}"/>
              </a:ext>
            </a:extLst>
          </p:cNvPr>
          <p:cNvSpPr/>
          <p:nvPr/>
        </p:nvSpPr>
        <p:spPr>
          <a:xfrm>
            <a:off x="6481505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061951-3529-8080-831B-F290CAD195CA}"/>
              </a:ext>
            </a:extLst>
          </p:cNvPr>
          <p:cNvCxnSpPr/>
          <p:nvPr/>
        </p:nvCxnSpPr>
        <p:spPr>
          <a:xfrm>
            <a:off x="6976806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4A20BD-6686-E7AF-A732-433AE195136C}"/>
              </a:ext>
            </a:extLst>
          </p:cNvPr>
          <p:cNvCxnSpPr/>
          <p:nvPr/>
        </p:nvCxnSpPr>
        <p:spPr>
          <a:xfrm>
            <a:off x="6976805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77CD46B-DADF-A0EC-DF19-9970688AC4C5}"/>
              </a:ext>
            </a:extLst>
          </p:cNvPr>
          <p:cNvSpPr/>
          <p:nvPr/>
        </p:nvSpPr>
        <p:spPr>
          <a:xfrm>
            <a:off x="9003465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A4566AD-2587-A9C1-C428-C14B3F4FE678}"/>
              </a:ext>
            </a:extLst>
          </p:cNvPr>
          <p:cNvCxnSpPr/>
          <p:nvPr/>
        </p:nvCxnSpPr>
        <p:spPr>
          <a:xfrm>
            <a:off x="9498766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F9620C2-2557-EC80-2B9E-0B1CAA7C592E}"/>
              </a:ext>
            </a:extLst>
          </p:cNvPr>
          <p:cNvCxnSpPr/>
          <p:nvPr/>
        </p:nvCxnSpPr>
        <p:spPr>
          <a:xfrm>
            <a:off x="9498765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8F1B750-615F-0532-7737-F52781E8F951}"/>
              </a:ext>
            </a:extLst>
          </p:cNvPr>
          <p:cNvSpPr/>
          <p:nvPr/>
        </p:nvSpPr>
        <p:spPr>
          <a:xfrm>
            <a:off x="1005637" y="3114757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965EEF-E77A-AA0A-8552-AE1A48400E43}"/>
              </a:ext>
            </a:extLst>
          </p:cNvPr>
          <p:cNvSpPr/>
          <p:nvPr/>
        </p:nvSpPr>
        <p:spPr>
          <a:xfrm>
            <a:off x="3361679" y="3118534"/>
            <a:ext cx="1935828" cy="2215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77B355-A845-33E8-5163-5CC2652EB82B}"/>
              </a:ext>
            </a:extLst>
          </p:cNvPr>
          <p:cNvSpPr/>
          <p:nvPr/>
        </p:nvSpPr>
        <p:spPr>
          <a:xfrm>
            <a:off x="5817699" y="3076888"/>
            <a:ext cx="2029964" cy="2466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8DC4AC2-25DD-AE83-E063-41EF8E831411}"/>
              </a:ext>
            </a:extLst>
          </p:cNvPr>
          <p:cNvSpPr/>
          <p:nvPr/>
        </p:nvSpPr>
        <p:spPr>
          <a:xfrm>
            <a:off x="8627908" y="3076888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DF35F36-DAA1-7069-0F98-B1C15F15C96B}"/>
              </a:ext>
            </a:extLst>
          </p:cNvPr>
          <p:cNvSpPr txBox="1"/>
          <p:nvPr/>
        </p:nvSpPr>
        <p:spPr>
          <a:xfrm>
            <a:off x="5817699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5DC967A-80B7-BBD4-365F-DC02E851C78A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6122591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FE4CC6D-C8E4-3828-BB56-214D594F2352}"/>
              </a:ext>
            </a:extLst>
          </p:cNvPr>
          <p:cNvSpPr txBox="1"/>
          <p:nvPr/>
        </p:nvSpPr>
        <p:spPr>
          <a:xfrm>
            <a:off x="3238365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DAB5B63-C86F-E7FA-6686-33DF60734663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3543257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D45CF9-3306-F6E4-082F-9D473D95AEBA}"/>
              </a:ext>
            </a:extLst>
          </p:cNvPr>
          <p:cNvSpPr txBox="1"/>
          <p:nvPr/>
        </p:nvSpPr>
        <p:spPr>
          <a:xfrm>
            <a:off x="673262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1A5242-1EE9-244C-2F4F-19A9E910B015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78154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212AA4D-44F9-AD79-283A-A4EC3E06FA11}"/>
              </a:ext>
            </a:extLst>
          </p:cNvPr>
          <p:cNvSpPr txBox="1"/>
          <p:nvPr/>
        </p:nvSpPr>
        <p:spPr>
          <a:xfrm>
            <a:off x="8282126" y="41165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6A7ECFC-AA15-E432-D7F1-407A07950636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8587018" y="430119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7AFA8D1-21B5-FE61-297A-68E7000275B5}"/>
              </a:ext>
            </a:extLst>
          </p:cNvPr>
          <p:cNvSpPr/>
          <p:nvPr/>
        </p:nvSpPr>
        <p:spPr>
          <a:xfrm>
            <a:off x="32478" y="4866773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10101110101</a:t>
            </a:r>
            <a:r>
              <a:rPr lang="en-US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136056-137C-7DFD-51F1-FADEEF8C89E5}"/>
              </a:ext>
            </a:extLst>
          </p:cNvPr>
          <p:cNvSpPr txBox="1"/>
          <p:nvPr/>
        </p:nvSpPr>
        <p:spPr>
          <a:xfrm>
            <a:off x="1592702" y="4706859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461A0B-127A-BC19-7B72-D73633E8E199}"/>
              </a:ext>
            </a:extLst>
          </p:cNvPr>
          <p:cNvSpPr txBox="1"/>
          <p:nvPr/>
        </p:nvSpPr>
        <p:spPr>
          <a:xfrm>
            <a:off x="2498" y="449744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D8AE0672-8B8F-3062-2DCC-C7CF3DB7CA00}"/>
              </a:ext>
            </a:extLst>
          </p:cNvPr>
          <p:cNvCxnSpPr>
            <a:cxnSpLocks/>
          </p:cNvCxnSpPr>
          <p:nvPr/>
        </p:nvCxnSpPr>
        <p:spPr>
          <a:xfrm>
            <a:off x="1872388" y="3566716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9873949-6239-61F8-A4C5-391236D96BDC}"/>
              </a:ext>
            </a:extLst>
          </p:cNvPr>
          <p:cNvSpPr txBox="1"/>
          <p:nvPr/>
        </p:nvSpPr>
        <p:spPr>
          <a:xfrm>
            <a:off x="4159631" y="470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427E833-F0D0-2FCC-EB6E-C4289534A635}"/>
              </a:ext>
            </a:extLst>
          </p:cNvPr>
          <p:cNvCxnSpPr>
            <a:cxnSpLocks/>
          </p:cNvCxnSpPr>
          <p:nvPr/>
        </p:nvCxnSpPr>
        <p:spPr>
          <a:xfrm>
            <a:off x="4423440" y="3524763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466A67-467B-FE87-B114-4D118F029389}"/>
              </a:ext>
            </a:extLst>
          </p:cNvPr>
          <p:cNvSpPr txBox="1"/>
          <p:nvPr/>
        </p:nvSpPr>
        <p:spPr>
          <a:xfrm>
            <a:off x="6710683" y="4710150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CD7C606B-B5E6-6EC3-E5E6-ACC00243C4A6}"/>
              </a:ext>
            </a:extLst>
          </p:cNvPr>
          <p:cNvCxnSpPr>
            <a:cxnSpLocks/>
          </p:cNvCxnSpPr>
          <p:nvPr/>
        </p:nvCxnSpPr>
        <p:spPr>
          <a:xfrm>
            <a:off x="6960126" y="3566716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682D8F0-3CE2-B0F9-4571-F72B9A348F30}"/>
              </a:ext>
            </a:extLst>
          </p:cNvPr>
          <p:cNvSpPr txBox="1"/>
          <p:nvPr/>
        </p:nvSpPr>
        <p:spPr>
          <a:xfrm>
            <a:off x="9247369" y="470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F04847A-CECA-55B4-A26E-075AD15EA5A1}"/>
              </a:ext>
            </a:extLst>
          </p:cNvPr>
          <p:cNvSpPr txBox="1"/>
          <p:nvPr/>
        </p:nvSpPr>
        <p:spPr>
          <a:xfrm>
            <a:off x="1165932" y="561210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P0 = IV </a:t>
            </a:r>
            <a:r>
              <a:rPr lang="en-US" sz="1800" b="1" dirty="0"/>
              <a:t>⊕ D0</a:t>
            </a:r>
            <a:endParaRPr 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6C5EBC-1018-3536-A1C6-04AF01AF1B47}"/>
              </a:ext>
            </a:extLst>
          </p:cNvPr>
          <p:cNvSpPr txBox="1"/>
          <p:nvPr/>
        </p:nvSpPr>
        <p:spPr>
          <a:xfrm>
            <a:off x="2773227" y="30466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16DA94-D3A4-94A8-8EFA-D9A172F5114A}"/>
              </a:ext>
            </a:extLst>
          </p:cNvPr>
          <p:cNvSpPr txBox="1"/>
          <p:nvPr/>
        </p:nvSpPr>
        <p:spPr>
          <a:xfrm>
            <a:off x="5309730" y="30466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B78B2B-70F7-E93F-F755-2D2FE0B8BFDB}"/>
              </a:ext>
            </a:extLst>
          </p:cNvPr>
          <p:cNvSpPr txBox="1"/>
          <p:nvPr/>
        </p:nvSpPr>
        <p:spPr>
          <a:xfrm>
            <a:off x="7892250" y="306009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6CE0FC-55B7-638C-C783-044B075B6091}"/>
              </a:ext>
            </a:extLst>
          </p:cNvPr>
          <p:cNvSpPr txBox="1"/>
          <p:nvPr/>
        </p:nvSpPr>
        <p:spPr>
          <a:xfrm>
            <a:off x="10414209" y="303825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9943F6-0C47-E58F-DDC1-2332F79FB002}"/>
              </a:ext>
            </a:extLst>
          </p:cNvPr>
          <p:cNvSpPr txBox="1"/>
          <p:nvPr/>
        </p:nvSpPr>
        <p:spPr>
          <a:xfrm>
            <a:off x="3702730" y="5590961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 = C0 </a:t>
            </a:r>
            <a:r>
              <a:rPr lang="en-US" sz="1800" b="1" dirty="0"/>
              <a:t>⊕ D1</a:t>
            </a:r>
            <a:endParaRPr lang="en-US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AEF356-54B5-7C21-DED5-C249995F9779}"/>
              </a:ext>
            </a:extLst>
          </p:cNvPr>
          <p:cNvSpPr txBox="1"/>
          <p:nvPr/>
        </p:nvSpPr>
        <p:spPr>
          <a:xfrm>
            <a:off x="6167704" y="556441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 = C1 </a:t>
            </a:r>
            <a:r>
              <a:rPr lang="en-US" sz="1800" b="1" dirty="0"/>
              <a:t>⊕ D2</a:t>
            </a:r>
            <a:endParaRPr lang="en-US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14880E-5EAF-7566-8534-70A253EC8C2E}"/>
              </a:ext>
            </a:extLst>
          </p:cNvPr>
          <p:cNvSpPr txBox="1"/>
          <p:nvPr/>
        </p:nvSpPr>
        <p:spPr>
          <a:xfrm>
            <a:off x="8931111" y="556441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 = C2 </a:t>
            </a:r>
            <a:r>
              <a:rPr lang="en-US" sz="1800" b="1" dirty="0"/>
              <a:t>⊕ D3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E8BCC2-960B-DC56-E91A-F9BBE637CA06}"/>
              </a:ext>
            </a:extLst>
          </p:cNvPr>
          <p:cNvCxnSpPr/>
          <p:nvPr/>
        </p:nvCxnSpPr>
        <p:spPr>
          <a:xfrm flipH="1">
            <a:off x="2355152" y="2008682"/>
            <a:ext cx="1804479" cy="102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365657-6F2F-D422-D9B8-A70A8566FE23}"/>
              </a:ext>
            </a:extLst>
          </p:cNvPr>
          <p:cNvSpPr txBox="1"/>
          <p:nvPr/>
        </p:nvSpPr>
        <p:spPr>
          <a:xfrm>
            <a:off x="4302177" y="1289154"/>
            <a:ext cx="3101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block will be decrypted as:</a:t>
            </a:r>
          </a:p>
          <a:p>
            <a:r>
              <a:rPr lang="en-US" b="1" dirty="0">
                <a:solidFill>
                  <a:srgbClr val="000CFF"/>
                </a:solidFill>
              </a:rPr>
              <a:t>0000000000000001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9A3B6-CF5D-7765-0734-FD115CE67B5B}"/>
              </a:ext>
            </a:extLst>
          </p:cNvPr>
          <p:cNvSpPr txBox="1"/>
          <p:nvPr/>
        </p:nvSpPr>
        <p:spPr>
          <a:xfrm>
            <a:off x="4351601" y="2008022"/>
            <a:ext cx="354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manipulate the ciphertext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8D447-A903-BAE7-4156-7C761DB0587D}"/>
              </a:ext>
            </a:extLst>
          </p:cNvPr>
          <p:cNvSpPr txBox="1"/>
          <p:nvPr/>
        </p:nvSpPr>
        <p:spPr>
          <a:xfrm>
            <a:off x="509666" y="6310859"/>
            <a:ext cx="478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manipulate IV; change the last bit from 0 to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4B9355-8440-BF8F-4E9D-4B2CF88F6C7A}"/>
              </a:ext>
            </a:extLst>
          </p:cNvPr>
          <p:cNvCxnSpPr/>
          <p:nvPr/>
        </p:nvCxnSpPr>
        <p:spPr>
          <a:xfrm flipV="1">
            <a:off x="673262" y="5205667"/>
            <a:ext cx="0" cy="97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FC8E1DD-3679-8488-B5F7-90E8CA4BC3F3}"/>
              </a:ext>
            </a:extLst>
          </p:cNvPr>
          <p:cNvSpPr/>
          <p:nvPr/>
        </p:nvSpPr>
        <p:spPr>
          <a:xfrm>
            <a:off x="1005637" y="523062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</a:t>
            </a:r>
            <a:r>
              <a:rPr lang="en-US" b="1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6CF4F2-19B2-3E3B-45D3-80BDA90A8062}"/>
              </a:ext>
            </a:extLst>
          </p:cNvPr>
          <p:cNvSpPr/>
          <p:nvPr/>
        </p:nvSpPr>
        <p:spPr>
          <a:xfrm>
            <a:off x="3493715" y="5232940"/>
            <a:ext cx="1803792" cy="2789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BE13DB-81DC-1AF9-FD38-4DAEDD723DD6}"/>
              </a:ext>
            </a:extLst>
          </p:cNvPr>
          <p:cNvSpPr/>
          <p:nvPr/>
        </p:nvSpPr>
        <p:spPr>
          <a:xfrm>
            <a:off x="5817699" y="5230625"/>
            <a:ext cx="1984659" cy="3337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501F92-58F1-4B52-2624-B05E6D5FC03B}"/>
              </a:ext>
            </a:extLst>
          </p:cNvPr>
          <p:cNvSpPr/>
          <p:nvPr/>
        </p:nvSpPr>
        <p:spPr>
          <a:xfrm>
            <a:off x="8656104" y="523062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</p:spTree>
    <p:extLst>
      <p:ext uri="{BB962C8B-B14F-4D97-AF65-F5344CB8AC3E}">
        <p14:creationId xmlns:p14="http://schemas.microsoft.com/office/powerpoint/2010/main" val="209000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0407-EA4B-9664-72D9-FECB2A32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ECB is Insecure..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B457-0DF7-2E42-D3B8-69AAD384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take a look at the ECB encrypted Image</a:t>
            </a:r>
          </a:p>
          <a:p>
            <a:r>
              <a:rPr lang="en-US" b="0" i="0" u="sng" dirty="0">
                <a:solidFill>
                  <a:srgbClr val="0056B3"/>
                </a:solidFill>
                <a:effectLst/>
                <a:latin typeface="Lato" panose="020F0502020204030204" pitchFamily="34" charset="0"/>
                <a:hlinkClick r:id="rId2"/>
              </a:rPr>
              <a:t>https://cs370.unexploitable.systems/_static/encrypted.bmp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A83EF-E4AD-3BF2-08DC-49913EA2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0F3D06-2D0A-14FC-9C06-207198D3FC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972" y="2977276"/>
            <a:ext cx="4368800" cy="3515599"/>
          </a:xfrm>
          <a:prstGeom prst="rect">
            <a:avLst/>
          </a:prstGeom>
        </p:spPr>
      </p:pic>
      <p:pic>
        <p:nvPicPr>
          <p:cNvPr id="10" name="Picture 9" descr="A picture containing text, stationary&#10;&#10;Description automatically generated">
            <a:extLst>
              <a:ext uri="{FF2B5EF4-FFF2-40B4-BE49-F238E27FC236}">
                <a16:creationId xmlns:a16="http://schemas.microsoft.com/office/drawing/2014/main" id="{E683BECA-203C-8976-F0EA-A470EAD75B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4223657"/>
            <a:ext cx="5599027" cy="150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877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5DB8-BC44-5469-1C11-7A10430F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cbc</a:t>
            </a:r>
            <a:r>
              <a:rPr lang="en-US" dirty="0"/>
              <a:t>-attack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45635260-69AB-14DC-37C8-F2457B1EB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690688"/>
            <a:ext cx="927583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BE096-EDED-41BE-7034-B3BB0B62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9DD90-CBA2-6DBC-4041-338C2B41BFAE}"/>
              </a:ext>
            </a:extLst>
          </p:cNvPr>
          <p:cNvSpPr/>
          <p:nvPr/>
        </p:nvSpPr>
        <p:spPr>
          <a:xfrm>
            <a:off x="1229193" y="3429000"/>
            <a:ext cx="8754256" cy="11280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963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5DB8-BC44-5469-1C11-7A10430F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cbc</a:t>
            </a:r>
            <a:r>
              <a:rPr lang="en-US" dirty="0"/>
              <a:t>-attack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45635260-69AB-14DC-37C8-F2457B1EB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690688"/>
            <a:ext cx="927583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BE096-EDED-41BE-7034-B3BB0B62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9DD90-CBA2-6DBC-4041-338C2B41BFAE}"/>
              </a:ext>
            </a:extLst>
          </p:cNvPr>
          <p:cNvSpPr/>
          <p:nvPr/>
        </p:nvSpPr>
        <p:spPr>
          <a:xfrm>
            <a:off x="1229193" y="3429000"/>
            <a:ext cx="8754256" cy="11280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4A56C67-E89F-D23D-6613-CC73B3AD4C1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9600" y="0"/>
            <a:ext cx="7772400" cy="22478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B0F42A-AFBE-8ABC-DA4E-76A678AEFD5A}"/>
              </a:ext>
            </a:extLst>
          </p:cNvPr>
          <p:cNvSpPr/>
          <p:nvPr/>
        </p:nvSpPr>
        <p:spPr>
          <a:xfrm>
            <a:off x="4694418" y="1072485"/>
            <a:ext cx="2635771" cy="201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8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50F4-17EA-780B-19B7-B799C66D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cbc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BB0A-E1DE-F136-5B0D-E6AEC74F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is_admin</a:t>
            </a:r>
            <a:r>
              <a:rPr lang="en-US" dirty="0"/>
              <a:t> ==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8938B-6D0C-4F47-8EA4-87C061CA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B1F2FB-547B-F8DE-6713-51DDF6B8555D}"/>
              </a:ext>
            </a:extLst>
          </p:cNvPr>
          <p:cNvSpPr/>
          <p:nvPr/>
        </p:nvSpPr>
        <p:spPr>
          <a:xfrm>
            <a:off x="1364551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C71D13-8088-7E7B-87D8-71364C43C132}"/>
              </a:ext>
            </a:extLst>
          </p:cNvPr>
          <p:cNvCxnSpPr/>
          <p:nvPr/>
        </p:nvCxnSpPr>
        <p:spPr>
          <a:xfrm>
            <a:off x="1859852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DEECC6-180F-6477-67C8-B1916A183533}"/>
              </a:ext>
            </a:extLst>
          </p:cNvPr>
          <p:cNvCxnSpPr/>
          <p:nvPr/>
        </p:nvCxnSpPr>
        <p:spPr>
          <a:xfrm>
            <a:off x="1859851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DF60780-A17D-76E0-6980-53B17602A3A4}"/>
              </a:ext>
            </a:extLst>
          </p:cNvPr>
          <p:cNvSpPr/>
          <p:nvPr/>
        </p:nvSpPr>
        <p:spPr>
          <a:xfrm>
            <a:off x="3931349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7DAF40-1B7F-966B-F89A-2EBC7CE865A9}"/>
              </a:ext>
            </a:extLst>
          </p:cNvPr>
          <p:cNvCxnSpPr/>
          <p:nvPr/>
        </p:nvCxnSpPr>
        <p:spPr>
          <a:xfrm>
            <a:off x="4426650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C85F36-BA12-0B57-E271-DCBF356E3C86}"/>
              </a:ext>
            </a:extLst>
          </p:cNvPr>
          <p:cNvCxnSpPr/>
          <p:nvPr/>
        </p:nvCxnSpPr>
        <p:spPr>
          <a:xfrm>
            <a:off x="4426649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7D8261C-C5DC-144D-026F-C3FF62E88249}"/>
              </a:ext>
            </a:extLst>
          </p:cNvPr>
          <p:cNvSpPr/>
          <p:nvPr/>
        </p:nvSpPr>
        <p:spPr>
          <a:xfrm>
            <a:off x="6481505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061951-3529-8080-831B-F290CAD195CA}"/>
              </a:ext>
            </a:extLst>
          </p:cNvPr>
          <p:cNvCxnSpPr/>
          <p:nvPr/>
        </p:nvCxnSpPr>
        <p:spPr>
          <a:xfrm>
            <a:off x="6976806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4A20BD-6686-E7AF-A732-433AE195136C}"/>
              </a:ext>
            </a:extLst>
          </p:cNvPr>
          <p:cNvCxnSpPr/>
          <p:nvPr/>
        </p:nvCxnSpPr>
        <p:spPr>
          <a:xfrm>
            <a:off x="6976805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77CD46B-DADF-A0EC-DF19-9970688AC4C5}"/>
              </a:ext>
            </a:extLst>
          </p:cNvPr>
          <p:cNvSpPr/>
          <p:nvPr/>
        </p:nvSpPr>
        <p:spPr>
          <a:xfrm>
            <a:off x="9003465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A4566AD-2587-A9C1-C428-C14B3F4FE678}"/>
              </a:ext>
            </a:extLst>
          </p:cNvPr>
          <p:cNvCxnSpPr/>
          <p:nvPr/>
        </p:nvCxnSpPr>
        <p:spPr>
          <a:xfrm>
            <a:off x="9498766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F9620C2-2557-EC80-2B9E-0B1CAA7C592E}"/>
              </a:ext>
            </a:extLst>
          </p:cNvPr>
          <p:cNvCxnSpPr/>
          <p:nvPr/>
        </p:nvCxnSpPr>
        <p:spPr>
          <a:xfrm>
            <a:off x="9498765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8F1B750-615F-0532-7737-F52781E8F951}"/>
              </a:ext>
            </a:extLst>
          </p:cNvPr>
          <p:cNvSpPr/>
          <p:nvPr/>
        </p:nvSpPr>
        <p:spPr>
          <a:xfrm>
            <a:off x="1005637" y="3114757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5BA8A5-2FD6-2038-F80D-91B48413F5DD}"/>
              </a:ext>
            </a:extLst>
          </p:cNvPr>
          <p:cNvSpPr/>
          <p:nvPr/>
        </p:nvSpPr>
        <p:spPr>
          <a:xfrm>
            <a:off x="1005637" y="523062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965EEF-E77A-AA0A-8552-AE1A48400E43}"/>
              </a:ext>
            </a:extLst>
          </p:cNvPr>
          <p:cNvSpPr/>
          <p:nvPr/>
        </p:nvSpPr>
        <p:spPr>
          <a:xfrm>
            <a:off x="3361679" y="3118534"/>
            <a:ext cx="1935828" cy="22156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cs370 crypto is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C5D3EC-ADEE-C14E-70B9-DFB81A4FFD14}"/>
              </a:ext>
            </a:extLst>
          </p:cNvPr>
          <p:cNvSpPr/>
          <p:nvPr/>
        </p:nvSpPr>
        <p:spPr>
          <a:xfrm>
            <a:off x="3493715" y="5232940"/>
            <a:ext cx="1803792" cy="2789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cs370 crypto is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77B355-A845-33E8-5163-5CC2652EB82B}"/>
              </a:ext>
            </a:extLst>
          </p:cNvPr>
          <p:cNvSpPr/>
          <p:nvPr/>
        </p:nvSpPr>
        <p:spPr>
          <a:xfrm>
            <a:off x="5817699" y="3076888"/>
            <a:ext cx="2029964" cy="2466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boring class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061D8B-7B29-4412-DAF4-DF2856875242}"/>
              </a:ext>
            </a:extLst>
          </p:cNvPr>
          <p:cNvSpPr/>
          <p:nvPr/>
        </p:nvSpPr>
        <p:spPr>
          <a:xfrm>
            <a:off x="5817699" y="5230625"/>
            <a:ext cx="1984659" cy="3337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boring class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8DC4AC2-25DD-AE83-E063-41EF8E831411}"/>
              </a:ext>
            </a:extLst>
          </p:cNvPr>
          <p:cNvSpPr/>
          <p:nvPr/>
        </p:nvSpPr>
        <p:spPr>
          <a:xfrm>
            <a:off x="8627908" y="3076888"/>
            <a:ext cx="1741714" cy="26125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=0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5548F02-CE5A-9570-7D6F-C051C0C9514D}"/>
              </a:ext>
            </a:extLst>
          </p:cNvPr>
          <p:cNvSpPr/>
          <p:nvPr/>
        </p:nvSpPr>
        <p:spPr>
          <a:xfrm>
            <a:off x="8315764" y="5230625"/>
            <a:ext cx="2082054" cy="3091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0000000000000000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DF35F36-DAA1-7069-0F98-B1C15F15C96B}"/>
              </a:ext>
            </a:extLst>
          </p:cNvPr>
          <p:cNvSpPr txBox="1"/>
          <p:nvPr/>
        </p:nvSpPr>
        <p:spPr>
          <a:xfrm>
            <a:off x="5817699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5DC967A-80B7-BBD4-365F-DC02E851C78A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6122591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FE4CC6D-C8E4-3828-BB56-214D594F2352}"/>
              </a:ext>
            </a:extLst>
          </p:cNvPr>
          <p:cNvSpPr txBox="1"/>
          <p:nvPr/>
        </p:nvSpPr>
        <p:spPr>
          <a:xfrm>
            <a:off x="3238365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DAB5B63-C86F-E7FA-6686-33DF60734663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3543257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D45CF9-3306-F6E4-082F-9D473D95AEBA}"/>
              </a:ext>
            </a:extLst>
          </p:cNvPr>
          <p:cNvSpPr txBox="1"/>
          <p:nvPr/>
        </p:nvSpPr>
        <p:spPr>
          <a:xfrm>
            <a:off x="673262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1A5242-1EE9-244C-2F4F-19A9E910B015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78154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212AA4D-44F9-AD79-283A-A4EC3E06FA11}"/>
              </a:ext>
            </a:extLst>
          </p:cNvPr>
          <p:cNvSpPr txBox="1"/>
          <p:nvPr/>
        </p:nvSpPr>
        <p:spPr>
          <a:xfrm>
            <a:off x="8282126" y="41165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6A7ECFC-AA15-E432-D7F1-407A07950636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8587018" y="430119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7AFA8D1-21B5-FE61-297A-68E7000275B5}"/>
              </a:ext>
            </a:extLst>
          </p:cNvPr>
          <p:cNvSpPr/>
          <p:nvPr/>
        </p:nvSpPr>
        <p:spPr>
          <a:xfrm>
            <a:off x="32478" y="4866773"/>
            <a:ext cx="1605194" cy="2612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</a:t>
            </a:r>
            <a:r>
              <a:rPr lang="en-US" dirty="0"/>
              <a:t>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136056-137C-7DFD-51F1-FADEEF8C89E5}"/>
              </a:ext>
            </a:extLst>
          </p:cNvPr>
          <p:cNvSpPr txBox="1"/>
          <p:nvPr/>
        </p:nvSpPr>
        <p:spPr>
          <a:xfrm>
            <a:off x="1592702" y="4706859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461A0B-127A-BC19-7B72-D73633E8E199}"/>
              </a:ext>
            </a:extLst>
          </p:cNvPr>
          <p:cNvSpPr txBox="1"/>
          <p:nvPr/>
        </p:nvSpPr>
        <p:spPr>
          <a:xfrm>
            <a:off x="2498" y="449744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D8AE0672-8B8F-3062-2DCC-C7CF3DB7CA00}"/>
              </a:ext>
            </a:extLst>
          </p:cNvPr>
          <p:cNvCxnSpPr>
            <a:cxnSpLocks/>
          </p:cNvCxnSpPr>
          <p:nvPr/>
        </p:nvCxnSpPr>
        <p:spPr>
          <a:xfrm>
            <a:off x="1872388" y="3566716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9873949-6239-61F8-A4C5-391236D96BDC}"/>
              </a:ext>
            </a:extLst>
          </p:cNvPr>
          <p:cNvSpPr txBox="1"/>
          <p:nvPr/>
        </p:nvSpPr>
        <p:spPr>
          <a:xfrm>
            <a:off x="4159631" y="470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427E833-F0D0-2FCC-EB6E-C4289534A635}"/>
              </a:ext>
            </a:extLst>
          </p:cNvPr>
          <p:cNvCxnSpPr>
            <a:cxnSpLocks/>
          </p:cNvCxnSpPr>
          <p:nvPr/>
        </p:nvCxnSpPr>
        <p:spPr>
          <a:xfrm>
            <a:off x="4423440" y="3524763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466A67-467B-FE87-B114-4D118F029389}"/>
              </a:ext>
            </a:extLst>
          </p:cNvPr>
          <p:cNvSpPr txBox="1"/>
          <p:nvPr/>
        </p:nvSpPr>
        <p:spPr>
          <a:xfrm>
            <a:off x="6710683" y="4710150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CD7C606B-B5E6-6EC3-E5E6-ACC00243C4A6}"/>
              </a:ext>
            </a:extLst>
          </p:cNvPr>
          <p:cNvCxnSpPr>
            <a:cxnSpLocks/>
          </p:cNvCxnSpPr>
          <p:nvPr/>
        </p:nvCxnSpPr>
        <p:spPr>
          <a:xfrm>
            <a:off x="6960126" y="3566716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682D8F0-3CE2-B0F9-4571-F72B9A348F30}"/>
              </a:ext>
            </a:extLst>
          </p:cNvPr>
          <p:cNvSpPr txBox="1"/>
          <p:nvPr/>
        </p:nvSpPr>
        <p:spPr>
          <a:xfrm>
            <a:off x="9247369" y="470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F04847A-CECA-55B4-A26E-075AD15EA5A1}"/>
              </a:ext>
            </a:extLst>
          </p:cNvPr>
          <p:cNvSpPr txBox="1"/>
          <p:nvPr/>
        </p:nvSpPr>
        <p:spPr>
          <a:xfrm>
            <a:off x="1165932" y="561210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P0 = IV </a:t>
            </a:r>
            <a:r>
              <a:rPr lang="en-US" sz="1800" b="1" dirty="0"/>
              <a:t>⊕ D0</a:t>
            </a:r>
            <a:endParaRPr 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6C5EBC-1018-3536-A1C6-04AF01AF1B47}"/>
              </a:ext>
            </a:extLst>
          </p:cNvPr>
          <p:cNvSpPr txBox="1"/>
          <p:nvPr/>
        </p:nvSpPr>
        <p:spPr>
          <a:xfrm>
            <a:off x="2773227" y="30466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16DA94-D3A4-94A8-8EFA-D9A172F5114A}"/>
              </a:ext>
            </a:extLst>
          </p:cNvPr>
          <p:cNvSpPr txBox="1"/>
          <p:nvPr/>
        </p:nvSpPr>
        <p:spPr>
          <a:xfrm>
            <a:off x="5309730" y="30466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B78B2B-70F7-E93F-F755-2D2FE0B8BFDB}"/>
              </a:ext>
            </a:extLst>
          </p:cNvPr>
          <p:cNvSpPr txBox="1"/>
          <p:nvPr/>
        </p:nvSpPr>
        <p:spPr>
          <a:xfrm>
            <a:off x="7892250" y="306009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6CE0FC-55B7-638C-C783-044B075B6091}"/>
              </a:ext>
            </a:extLst>
          </p:cNvPr>
          <p:cNvSpPr txBox="1"/>
          <p:nvPr/>
        </p:nvSpPr>
        <p:spPr>
          <a:xfrm>
            <a:off x="10414209" y="303825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9943F6-0C47-E58F-DDC1-2332F79FB002}"/>
              </a:ext>
            </a:extLst>
          </p:cNvPr>
          <p:cNvSpPr txBox="1"/>
          <p:nvPr/>
        </p:nvSpPr>
        <p:spPr>
          <a:xfrm>
            <a:off x="3702730" y="5590961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 = C0 </a:t>
            </a:r>
            <a:r>
              <a:rPr lang="en-US" sz="1800" b="1" dirty="0"/>
              <a:t>⊕ D1</a:t>
            </a:r>
            <a:endParaRPr lang="en-US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AEF356-54B5-7C21-DED5-C249995F9779}"/>
              </a:ext>
            </a:extLst>
          </p:cNvPr>
          <p:cNvSpPr txBox="1"/>
          <p:nvPr/>
        </p:nvSpPr>
        <p:spPr>
          <a:xfrm>
            <a:off x="6167704" y="556441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 = C1 </a:t>
            </a:r>
            <a:r>
              <a:rPr lang="en-US" sz="1800" b="1" dirty="0"/>
              <a:t>⊕ D2</a:t>
            </a:r>
            <a:endParaRPr lang="en-US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14880E-5EAF-7566-8534-70A253EC8C2E}"/>
              </a:ext>
            </a:extLst>
          </p:cNvPr>
          <p:cNvSpPr txBox="1"/>
          <p:nvPr/>
        </p:nvSpPr>
        <p:spPr>
          <a:xfrm>
            <a:off x="8931111" y="556441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 = C2 </a:t>
            </a:r>
            <a:r>
              <a:rPr lang="en-US" sz="1800" b="1" dirty="0"/>
              <a:t>⊕ D3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18048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50F4-17EA-780B-19B7-B799C66D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cbc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BB0A-E1DE-F136-5B0D-E6AEC74F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is_admin</a:t>
            </a:r>
            <a:r>
              <a:rPr lang="en-US" dirty="0"/>
              <a:t> ==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8938B-6D0C-4F47-8EA4-87C061CA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B1F2FB-547B-F8DE-6713-51DDF6B8555D}"/>
              </a:ext>
            </a:extLst>
          </p:cNvPr>
          <p:cNvSpPr/>
          <p:nvPr/>
        </p:nvSpPr>
        <p:spPr>
          <a:xfrm>
            <a:off x="1364551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C71D13-8088-7E7B-87D8-71364C43C132}"/>
              </a:ext>
            </a:extLst>
          </p:cNvPr>
          <p:cNvCxnSpPr/>
          <p:nvPr/>
        </p:nvCxnSpPr>
        <p:spPr>
          <a:xfrm>
            <a:off x="1859852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DEECC6-180F-6477-67C8-B1916A183533}"/>
              </a:ext>
            </a:extLst>
          </p:cNvPr>
          <p:cNvCxnSpPr/>
          <p:nvPr/>
        </p:nvCxnSpPr>
        <p:spPr>
          <a:xfrm>
            <a:off x="1859851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DF60780-A17D-76E0-6980-53B17602A3A4}"/>
              </a:ext>
            </a:extLst>
          </p:cNvPr>
          <p:cNvSpPr/>
          <p:nvPr/>
        </p:nvSpPr>
        <p:spPr>
          <a:xfrm>
            <a:off x="3931349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7DAF40-1B7F-966B-F89A-2EBC7CE865A9}"/>
              </a:ext>
            </a:extLst>
          </p:cNvPr>
          <p:cNvCxnSpPr/>
          <p:nvPr/>
        </p:nvCxnSpPr>
        <p:spPr>
          <a:xfrm>
            <a:off x="4426650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C85F36-BA12-0B57-E271-DCBF356E3C86}"/>
              </a:ext>
            </a:extLst>
          </p:cNvPr>
          <p:cNvCxnSpPr/>
          <p:nvPr/>
        </p:nvCxnSpPr>
        <p:spPr>
          <a:xfrm>
            <a:off x="4426649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7D8261C-C5DC-144D-026F-C3FF62E88249}"/>
              </a:ext>
            </a:extLst>
          </p:cNvPr>
          <p:cNvSpPr/>
          <p:nvPr/>
        </p:nvSpPr>
        <p:spPr>
          <a:xfrm>
            <a:off x="6481505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061951-3529-8080-831B-F290CAD195CA}"/>
              </a:ext>
            </a:extLst>
          </p:cNvPr>
          <p:cNvCxnSpPr/>
          <p:nvPr/>
        </p:nvCxnSpPr>
        <p:spPr>
          <a:xfrm>
            <a:off x="6976806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4A20BD-6686-E7AF-A732-433AE195136C}"/>
              </a:ext>
            </a:extLst>
          </p:cNvPr>
          <p:cNvCxnSpPr/>
          <p:nvPr/>
        </p:nvCxnSpPr>
        <p:spPr>
          <a:xfrm>
            <a:off x="6976805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77CD46B-DADF-A0EC-DF19-9970688AC4C5}"/>
              </a:ext>
            </a:extLst>
          </p:cNvPr>
          <p:cNvSpPr/>
          <p:nvPr/>
        </p:nvSpPr>
        <p:spPr>
          <a:xfrm>
            <a:off x="9003465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A4566AD-2587-A9C1-C428-C14B3F4FE678}"/>
              </a:ext>
            </a:extLst>
          </p:cNvPr>
          <p:cNvCxnSpPr/>
          <p:nvPr/>
        </p:nvCxnSpPr>
        <p:spPr>
          <a:xfrm>
            <a:off x="9498766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F9620C2-2557-EC80-2B9E-0B1CAA7C592E}"/>
              </a:ext>
            </a:extLst>
          </p:cNvPr>
          <p:cNvCxnSpPr/>
          <p:nvPr/>
        </p:nvCxnSpPr>
        <p:spPr>
          <a:xfrm>
            <a:off x="9498765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8F1B750-615F-0532-7737-F52781E8F951}"/>
              </a:ext>
            </a:extLst>
          </p:cNvPr>
          <p:cNvSpPr/>
          <p:nvPr/>
        </p:nvSpPr>
        <p:spPr>
          <a:xfrm>
            <a:off x="1005637" y="3114757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5BA8A5-2FD6-2038-F80D-91B48413F5DD}"/>
              </a:ext>
            </a:extLst>
          </p:cNvPr>
          <p:cNvSpPr/>
          <p:nvPr/>
        </p:nvSpPr>
        <p:spPr>
          <a:xfrm>
            <a:off x="1005637" y="523062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965EEF-E77A-AA0A-8552-AE1A48400E43}"/>
              </a:ext>
            </a:extLst>
          </p:cNvPr>
          <p:cNvSpPr/>
          <p:nvPr/>
        </p:nvSpPr>
        <p:spPr>
          <a:xfrm>
            <a:off x="3361679" y="3118534"/>
            <a:ext cx="1935828" cy="22156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cs370 crypto is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C5D3EC-ADEE-C14E-70B9-DFB81A4FFD14}"/>
              </a:ext>
            </a:extLst>
          </p:cNvPr>
          <p:cNvSpPr/>
          <p:nvPr/>
        </p:nvSpPr>
        <p:spPr>
          <a:xfrm>
            <a:off x="3493715" y="5232940"/>
            <a:ext cx="1803792" cy="2789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cs370 crypto is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77B355-A845-33E8-5163-5CC2652EB82B}"/>
              </a:ext>
            </a:extLst>
          </p:cNvPr>
          <p:cNvSpPr/>
          <p:nvPr/>
        </p:nvSpPr>
        <p:spPr>
          <a:xfrm>
            <a:off x="5817699" y="3076888"/>
            <a:ext cx="2029964" cy="2466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boring class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061D8B-7B29-4412-DAF4-DF2856875242}"/>
              </a:ext>
            </a:extLst>
          </p:cNvPr>
          <p:cNvSpPr/>
          <p:nvPr/>
        </p:nvSpPr>
        <p:spPr>
          <a:xfrm>
            <a:off x="5817699" y="5230625"/>
            <a:ext cx="1984659" cy="3337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boring class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8DC4AC2-25DD-AE83-E063-41EF8E831411}"/>
              </a:ext>
            </a:extLst>
          </p:cNvPr>
          <p:cNvSpPr/>
          <p:nvPr/>
        </p:nvSpPr>
        <p:spPr>
          <a:xfrm>
            <a:off x="8627908" y="3076888"/>
            <a:ext cx="1741714" cy="26125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=0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5548F02-CE5A-9570-7D6F-C051C0C9514D}"/>
              </a:ext>
            </a:extLst>
          </p:cNvPr>
          <p:cNvSpPr/>
          <p:nvPr/>
        </p:nvSpPr>
        <p:spPr>
          <a:xfrm>
            <a:off x="8315764" y="5230625"/>
            <a:ext cx="2082054" cy="3091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0000000000000000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DF35F36-DAA1-7069-0F98-B1C15F15C96B}"/>
              </a:ext>
            </a:extLst>
          </p:cNvPr>
          <p:cNvSpPr txBox="1"/>
          <p:nvPr/>
        </p:nvSpPr>
        <p:spPr>
          <a:xfrm>
            <a:off x="5817699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5DC967A-80B7-BBD4-365F-DC02E851C78A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6122591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FE4CC6D-C8E4-3828-BB56-214D594F2352}"/>
              </a:ext>
            </a:extLst>
          </p:cNvPr>
          <p:cNvSpPr txBox="1"/>
          <p:nvPr/>
        </p:nvSpPr>
        <p:spPr>
          <a:xfrm>
            <a:off x="3238365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DAB5B63-C86F-E7FA-6686-33DF60734663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3543257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D45CF9-3306-F6E4-082F-9D473D95AEBA}"/>
              </a:ext>
            </a:extLst>
          </p:cNvPr>
          <p:cNvSpPr txBox="1"/>
          <p:nvPr/>
        </p:nvSpPr>
        <p:spPr>
          <a:xfrm>
            <a:off x="673262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1A5242-1EE9-244C-2F4F-19A9E910B015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78154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212AA4D-44F9-AD79-283A-A4EC3E06FA11}"/>
              </a:ext>
            </a:extLst>
          </p:cNvPr>
          <p:cNvSpPr txBox="1"/>
          <p:nvPr/>
        </p:nvSpPr>
        <p:spPr>
          <a:xfrm>
            <a:off x="8282126" y="41165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6A7ECFC-AA15-E432-D7F1-407A07950636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8587018" y="430119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7AFA8D1-21B5-FE61-297A-68E7000275B5}"/>
              </a:ext>
            </a:extLst>
          </p:cNvPr>
          <p:cNvSpPr/>
          <p:nvPr/>
        </p:nvSpPr>
        <p:spPr>
          <a:xfrm>
            <a:off x="32478" y="4866773"/>
            <a:ext cx="1605194" cy="2612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</a:t>
            </a:r>
            <a:r>
              <a:rPr lang="en-US" dirty="0"/>
              <a:t>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136056-137C-7DFD-51F1-FADEEF8C89E5}"/>
              </a:ext>
            </a:extLst>
          </p:cNvPr>
          <p:cNvSpPr txBox="1"/>
          <p:nvPr/>
        </p:nvSpPr>
        <p:spPr>
          <a:xfrm>
            <a:off x="1592702" y="4706859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461A0B-127A-BC19-7B72-D73633E8E199}"/>
              </a:ext>
            </a:extLst>
          </p:cNvPr>
          <p:cNvSpPr txBox="1"/>
          <p:nvPr/>
        </p:nvSpPr>
        <p:spPr>
          <a:xfrm>
            <a:off x="2498" y="449744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D8AE0672-8B8F-3062-2DCC-C7CF3DB7CA00}"/>
              </a:ext>
            </a:extLst>
          </p:cNvPr>
          <p:cNvCxnSpPr>
            <a:cxnSpLocks/>
          </p:cNvCxnSpPr>
          <p:nvPr/>
        </p:nvCxnSpPr>
        <p:spPr>
          <a:xfrm>
            <a:off x="1872388" y="3566716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9873949-6239-61F8-A4C5-391236D96BDC}"/>
              </a:ext>
            </a:extLst>
          </p:cNvPr>
          <p:cNvSpPr txBox="1"/>
          <p:nvPr/>
        </p:nvSpPr>
        <p:spPr>
          <a:xfrm>
            <a:off x="4159631" y="470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427E833-F0D0-2FCC-EB6E-C4289534A635}"/>
              </a:ext>
            </a:extLst>
          </p:cNvPr>
          <p:cNvCxnSpPr>
            <a:cxnSpLocks/>
          </p:cNvCxnSpPr>
          <p:nvPr/>
        </p:nvCxnSpPr>
        <p:spPr>
          <a:xfrm>
            <a:off x="4423440" y="3524763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466A67-467B-FE87-B114-4D118F029389}"/>
              </a:ext>
            </a:extLst>
          </p:cNvPr>
          <p:cNvSpPr txBox="1"/>
          <p:nvPr/>
        </p:nvSpPr>
        <p:spPr>
          <a:xfrm>
            <a:off x="6710683" y="4710150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CD7C606B-B5E6-6EC3-E5E6-ACC00243C4A6}"/>
              </a:ext>
            </a:extLst>
          </p:cNvPr>
          <p:cNvCxnSpPr>
            <a:cxnSpLocks/>
          </p:cNvCxnSpPr>
          <p:nvPr/>
        </p:nvCxnSpPr>
        <p:spPr>
          <a:xfrm>
            <a:off x="6960126" y="3566716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682D8F0-3CE2-B0F9-4571-F72B9A348F30}"/>
              </a:ext>
            </a:extLst>
          </p:cNvPr>
          <p:cNvSpPr txBox="1"/>
          <p:nvPr/>
        </p:nvSpPr>
        <p:spPr>
          <a:xfrm>
            <a:off x="9247369" y="470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F04847A-CECA-55B4-A26E-075AD15EA5A1}"/>
              </a:ext>
            </a:extLst>
          </p:cNvPr>
          <p:cNvSpPr txBox="1"/>
          <p:nvPr/>
        </p:nvSpPr>
        <p:spPr>
          <a:xfrm>
            <a:off x="1165932" y="561210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P0 = IV </a:t>
            </a:r>
            <a:r>
              <a:rPr lang="en-US" sz="1800" b="1" dirty="0"/>
              <a:t>⊕ D0</a:t>
            </a:r>
            <a:endParaRPr 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6C5EBC-1018-3536-A1C6-04AF01AF1B47}"/>
              </a:ext>
            </a:extLst>
          </p:cNvPr>
          <p:cNvSpPr txBox="1"/>
          <p:nvPr/>
        </p:nvSpPr>
        <p:spPr>
          <a:xfrm>
            <a:off x="2773227" y="30466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16DA94-D3A4-94A8-8EFA-D9A172F5114A}"/>
              </a:ext>
            </a:extLst>
          </p:cNvPr>
          <p:cNvSpPr txBox="1"/>
          <p:nvPr/>
        </p:nvSpPr>
        <p:spPr>
          <a:xfrm>
            <a:off x="5309730" y="30466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B78B2B-70F7-E93F-F755-2D2FE0B8BFDB}"/>
              </a:ext>
            </a:extLst>
          </p:cNvPr>
          <p:cNvSpPr txBox="1"/>
          <p:nvPr/>
        </p:nvSpPr>
        <p:spPr>
          <a:xfrm>
            <a:off x="7892250" y="306009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6CE0FC-55B7-638C-C783-044B075B6091}"/>
              </a:ext>
            </a:extLst>
          </p:cNvPr>
          <p:cNvSpPr txBox="1"/>
          <p:nvPr/>
        </p:nvSpPr>
        <p:spPr>
          <a:xfrm>
            <a:off x="10414209" y="303825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9943F6-0C47-E58F-DDC1-2332F79FB002}"/>
              </a:ext>
            </a:extLst>
          </p:cNvPr>
          <p:cNvSpPr txBox="1"/>
          <p:nvPr/>
        </p:nvSpPr>
        <p:spPr>
          <a:xfrm>
            <a:off x="3702730" y="5590961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 = C0 </a:t>
            </a:r>
            <a:r>
              <a:rPr lang="en-US" sz="1800" b="1" dirty="0"/>
              <a:t>⊕ D1</a:t>
            </a:r>
            <a:endParaRPr lang="en-US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AEF356-54B5-7C21-DED5-C249995F9779}"/>
              </a:ext>
            </a:extLst>
          </p:cNvPr>
          <p:cNvSpPr txBox="1"/>
          <p:nvPr/>
        </p:nvSpPr>
        <p:spPr>
          <a:xfrm>
            <a:off x="6167704" y="556441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 = C1 </a:t>
            </a:r>
            <a:r>
              <a:rPr lang="en-US" sz="1800" b="1" dirty="0"/>
              <a:t>⊕ D2</a:t>
            </a:r>
            <a:endParaRPr lang="en-US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14880E-5EAF-7566-8534-70A253EC8C2E}"/>
              </a:ext>
            </a:extLst>
          </p:cNvPr>
          <p:cNvSpPr txBox="1"/>
          <p:nvPr/>
        </p:nvSpPr>
        <p:spPr>
          <a:xfrm>
            <a:off x="8931111" y="556441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 = C2 </a:t>
            </a:r>
            <a:r>
              <a:rPr lang="en-US" sz="1800" b="1" dirty="0"/>
              <a:t>⊕ D3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8D50CB-A784-7170-A048-D5DEF35F3E52}"/>
              </a:ext>
            </a:extLst>
          </p:cNvPr>
          <p:cNvCxnSpPr/>
          <p:nvPr/>
        </p:nvCxnSpPr>
        <p:spPr>
          <a:xfrm flipH="1">
            <a:off x="9742803" y="1690688"/>
            <a:ext cx="975164" cy="102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09ECF1-3E4F-63DC-5050-A764D301FB7F}"/>
              </a:ext>
            </a:extLst>
          </p:cNvPr>
          <p:cNvSpPr txBox="1"/>
          <p:nvPr/>
        </p:nvSpPr>
        <p:spPr>
          <a:xfrm>
            <a:off x="9994066" y="1213081"/>
            <a:ext cx="207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change this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6DC421-B7A3-A9FA-43D8-8D95FE47101B}"/>
              </a:ext>
            </a:extLst>
          </p:cNvPr>
          <p:cNvCxnSpPr>
            <a:cxnSpLocks/>
          </p:cNvCxnSpPr>
          <p:nvPr/>
        </p:nvCxnSpPr>
        <p:spPr>
          <a:xfrm flipH="1">
            <a:off x="7206117" y="1799479"/>
            <a:ext cx="267194" cy="11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A40EA9-8664-F942-DBA1-B60E36540795}"/>
              </a:ext>
            </a:extLst>
          </p:cNvPr>
          <p:cNvSpPr txBox="1"/>
          <p:nvPr/>
        </p:nvSpPr>
        <p:spPr>
          <a:xfrm>
            <a:off x="6749410" y="1321872"/>
            <a:ext cx="262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change this ciphertext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4FEE84-51D1-F12F-1F38-12175ED1FA49}"/>
              </a:ext>
            </a:extLst>
          </p:cNvPr>
          <p:cNvCxnSpPr>
            <a:cxnSpLocks/>
          </p:cNvCxnSpPr>
          <p:nvPr/>
        </p:nvCxnSpPr>
        <p:spPr>
          <a:xfrm flipH="1">
            <a:off x="7764788" y="2447553"/>
            <a:ext cx="237948" cy="66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510471-6752-3F16-0D12-DFA8271B7FD0}"/>
              </a:ext>
            </a:extLst>
          </p:cNvPr>
          <p:cNvSpPr txBox="1"/>
          <p:nvPr/>
        </p:nvSpPr>
        <p:spPr>
          <a:xfrm>
            <a:off x="7929797" y="2128603"/>
            <a:ext cx="157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 the last bit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98133A-2452-C921-45DB-A96A4A4986FA}"/>
              </a:ext>
            </a:extLst>
          </p:cNvPr>
          <p:cNvCxnSpPr>
            <a:cxnSpLocks/>
          </p:cNvCxnSpPr>
          <p:nvPr/>
        </p:nvCxnSpPr>
        <p:spPr>
          <a:xfrm flipH="1" flipV="1">
            <a:off x="10589220" y="5535816"/>
            <a:ext cx="436848" cy="64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05A035-1B46-5791-BDA4-A8995E5CC350}"/>
              </a:ext>
            </a:extLst>
          </p:cNvPr>
          <p:cNvSpPr txBox="1"/>
          <p:nvPr/>
        </p:nvSpPr>
        <p:spPr>
          <a:xfrm>
            <a:off x="10193717" y="6148180"/>
            <a:ext cx="17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Flipped at here</a:t>
            </a:r>
          </a:p>
        </p:txBody>
      </p:sp>
    </p:spTree>
    <p:extLst>
      <p:ext uri="{BB962C8B-B14F-4D97-AF65-F5344CB8AC3E}">
        <p14:creationId xmlns:p14="http://schemas.microsoft.com/office/powerpoint/2010/main" val="409272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50F4-17EA-780B-19B7-B799C66D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cbc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BB0A-E1DE-F136-5B0D-E6AEC74F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is_admin</a:t>
            </a:r>
            <a:r>
              <a:rPr lang="en-US" dirty="0"/>
              <a:t> ==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8938B-6D0C-4F47-8EA4-87C061CA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B1F2FB-547B-F8DE-6713-51DDF6B8555D}"/>
              </a:ext>
            </a:extLst>
          </p:cNvPr>
          <p:cNvSpPr/>
          <p:nvPr/>
        </p:nvSpPr>
        <p:spPr>
          <a:xfrm>
            <a:off x="1364551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C71D13-8088-7E7B-87D8-71364C43C132}"/>
              </a:ext>
            </a:extLst>
          </p:cNvPr>
          <p:cNvCxnSpPr/>
          <p:nvPr/>
        </p:nvCxnSpPr>
        <p:spPr>
          <a:xfrm>
            <a:off x="1859852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DEECC6-180F-6477-67C8-B1916A183533}"/>
              </a:ext>
            </a:extLst>
          </p:cNvPr>
          <p:cNvCxnSpPr/>
          <p:nvPr/>
        </p:nvCxnSpPr>
        <p:spPr>
          <a:xfrm>
            <a:off x="1859851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DF60780-A17D-76E0-6980-53B17602A3A4}"/>
              </a:ext>
            </a:extLst>
          </p:cNvPr>
          <p:cNvSpPr/>
          <p:nvPr/>
        </p:nvSpPr>
        <p:spPr>
          <a:xfrm>
            <a:off x="3931349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7DAF40-1B7F-966B-F89A-2EBC7CE865A9}"/>
              </a:ext>
            </a:extLst>
          </p:cNvPr>
          <p:cNvCxnSpPr/>
          <p:nvPr/>
        </p:nvCxnSpPr>
        <p:spPr>
          <a:xfrm>
            <a:off x="4426650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C85F36-BA12-0B57-E271-DCBF356E3C86}"/>
              </a:ext>
            </a:extLst>
          </p:cNvPr>
          <p:cNvCxnSpPr/>
          <p:nvPr/>
        </p:nvCxnSpPr>
        <p:spPr>
          <a:xfrm>
            <a:off x="4426649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7D8261C-C5DC-144D-026F-C3FF62E88249}"/>
              </a:ext>
            </a:extLst>
          </p:cNvPr>
          <p:cNvSpPr/>
          <p:nvPr/>
        </p:nvSpPr>
        <p:spPr>
          <a:xfrm>
            <a:off x="6481505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061951-3529-8080-831B-F290CAD195CA}"/>
              </a:ext>
            </a:extLst>
          </p:cNvPr>
          <p:cNvCxnSpPr/>
          <p:nvPr/>
        </p:nvCxnSpPr>
        <p:spPr>
          <a:xfrm>
            <a:off x="6976806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4A20BD-6686-E7AF-A732-433AE195136C}"/>
              </a:ext>
            </a:extLst>
          </p:cNvPr>
          <p:cNvCxnSpPr/>
          <p:nvPr/>
        </p:nvCxnSpPr>
        <p:spPr>
          <a:xfrm>
            <a:off x="6976805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77CD46B-DADF-A0EC-DF19-9970688AC4C5}"/>
              </a:ext>
            </a:extLst>
          </p:cNvPr>
          <p:cNvSpPr/>
          <p:nvPr/>
        </p:nvSpPr>
        <p:spPr>
          <a:xfrm>
            <a:off x="9003465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A4566AD-2587-A9C1-C428-C14B3F4FE678}"/>
              </a:ext>
            </a:extLst>
          </p:cNvPr>
          <p:cNvCxnSpPr/>
          <p:nvPr/>
        </p:nvCxnSpPr>
        <p:spPr>
          <a:xfrm>
            <a:off x="9498766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F9620C2-2557-EC80-2B9E-0B1CAA7C592E}"/>
              </a:ext>
            </a:extLst>
          </p:cNvPr>
          <p:cNvCxnSpPr/>
          <p:nvPr/>
        </p:nvCxnSpPr>
        <p:spPr>
          <a:xfrm>
            <a:off x="9498765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8F1B750-615F-0532-7737-F52781E8F951}"/>
              </a:ext>
            </a:extLst>
          </p:cNvPr>
          <p:cNvSpPr/>
          <p:nvPr/>
        </p:nvSpPr>
        <p:spPr>
          <a:xfrm>
            <a:off x="1005637" y="3114757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5BA8A5-2FD6-2038-F80D-91B48413F5DD}"/>
              </a:ext>
            </a:extLst>
          </p:cNvPr>
          <p:cNvSpPr/>
          <p:nvPr/>
        </p:nvSpPr>
        <p:spPr>
          <a:xfrm>
            <a:off x="1005637" y="523062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965EEF-E77A-AA0A-8552-AE1A48400E43}"/>
              </a:ext>
            </a:extLst>
          </p:cNvPr>
          <p:cNvSpPr/>
          <p:nvPr/>
        </p:nvSpPr>
        <p:spPr>
          <a:xfrm>
            <a:off x="3361679" y="3118534"/>
            <a:ext cx="1935828" cy="22156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cs370 crypto is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C5D3EC-ADEE-C14E-70B9-DFB81A4FFD14}"/>
              </a:ext>
            </a:extLst>
          </p:cNvPr>
          <p:cNvSpPr/>
          <p:nvPr/>
        </p:nvSpPr>
        <p:spPr>
          <a:xfrm>
            <a:off x="3493715" y="5232940"/>
            <a:ext cx="1803792" cy="2789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cs370 crypto is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77B355-A845-33E8-5163-5CC2652EB82B}"/>
              </a:ext>
            </a:extLst>
          </p:cNvPr>
          <p:cNvSpPr/>
          <p:nvPr/>
        </p:nvSpPr>
        <p:spPr>
          <a:xfrm>
            <a:off x="5817699" y="3076888"/>
            <a:ext cx="2029964" cy="2466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boring class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061D8B-7B29-4412-DAF4-DF2856875242}"/>
              </a:ext>
            </a:extLst>
          </p:cNvPr>
          <p:cNvSpPr/>
          <p:nvPr/>
        </p:nvSpPr>
        <p:spPr>
          <a:xfrm>
            <a:off x="5817699" y="5230625"/>
            <a:ext cx="1984659" cy="3337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boring class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8DC4AC2-25DD-AE83-E063-41EF8E831411}"/>
              </a:ext>
            </a:extLst>
          </p:cNvPr>
          <p:cNvSpPr/>
          <p:nvPr/>
        </p:nvSpPr>
        <p:spPr>
          <a:xfrm>
            <a:off x="8627908" y="3076888"/>
            <a:ext cx="1741714" cy="26125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=0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5548F02-CE5A-9570-7D6F-C051C0C9514D}"/>
              </a:ext>
            </a:extLst>
          </p:cNvPr>
          <p:cNvSpPr/>
          <p:nvPr/>
        </p:nvSpPr>
        <p:spPr>
          <a:xfrm>
            <a:off x="8315764" y="5230625"/>
            <a:ext cx="2082054" cy="3091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000000000000000</a:t>
            </a:r>
            <a:r>
              <a:rPr lang="en-US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DF35F36-DAA1-7069-0F98-B1C15F15C96B}"/>
              </a:ext>
            </a:extLst>
          </p:cNvPr>
          <p:cNvSpPr txBox="1"/>
          <p:nvPr/>
        </p:nvSpPr>
        <p:spPr>
          <a:xfrm>
            <a:off x="5817699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5DC967A-80B7-BBD4-365F-DC02E851C78A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6122591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FE4CC6D-C8E4-3828-BB56-214D594F2352}"/>
              </a:ext>
            </a:extLst>
          </p:cNvPr>
          <p:cNvSpPr txBox="1"/>
          <p:nvPr/>
        </p:nvSpPr>
        <p:spPr>
          <a:xfrm>
            <a:off x="3238365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DAB5B63-C86F-E7FA-6686-33DF60734663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3543257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D45CF9-3306-F6E4-082F-9D473D95AEBA}"/>
              </a:ext>
            </a:extLst>
          </p:cNvPr>
          <p:cNvSpPr txBox="1"/>
          <p:nvPr/>
        </p:nvSpPr>
        <p:spPr>
          <a:xfrm>
            <a:off x="673262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1A5242-1EE9-244C-2F4F-19A9E910B015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78154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212AA4D-44F9-AD79-283A-A4EC3E06FA11}"/>
              </a:ext>
            </a:extLst>
          </p:cNvPr>
          <p:cNvSpPr txBox="1"/>
          <p:nvPr/>
        </p:nvSpPr>
        <p:spPr>
          <a:xfrm>
            <a:off x="8282126" y="41165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6A7ECFC-AA15-E432-D7F1-407A07950636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8587018" y="430119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7AFA8D1-21B5-FE61-297A-68E7000275B5}"/>
              </a:ext>
            </a:extLst>
          </p:cNvPr>
          <p:cNvSpPr/>
          <p:nvPr/>
        </p:nvSpPr>
        <p:spPr>
          <a:xfrm>
            <a:off x="32478" y="4866773"/>
            <a:ext cx="1605194" cy="2612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</a:t>
            </a:r>
            <a:r>
              <a:rPr lang="en-US" dirty="0"/>
              <a:t>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136056-137C-7DFD-51F1-FADEEF8C89E5}"/>
              </a:ext>
            </a:extLst>
          </p:cNvPr>
          <p:cNvSpPr txBox="1"/>
          <p:nvPr/>
        </p:nvSpPr>
        <p:spPr>
          <a:xfrm>
            <a:off x="1592702" y="4706859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461A0B-127A-BC19-7B72-D73633E8E199}"/>
              </a:ext>
            </a:extLst>
          </p:cNvPr>
          <p:cNvSpPr txBox="1"/>
          <p:nvPr/>
        </p:nvSpPr>
        <p:spPr>
          <a:xfrm>
            <a:off x="2498" y="449744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D8AE0672-8B8F-3062-2DCC-C7CF3DB7CA00}"/>
              </a:ext>
            </a:extLst>
          </p:cNvPr>
          <p:cNvCxnSpPr>
            <a:cxnSpLocks/>
          </p:cNvCxnSpPr>
          <p:nvPr/>
        </p:nvCxnSpPr>
        <p:spPr>
          <a:xfrm>
            <a:off x="1872388" y="3566716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9873949-6239-61F8-A4C5-391236D96BDC}"/>
              </a:ext>
            </a:extLst>
          </p:cNvPr>
          <p:cNvSpPr txBox="1"/>
          <p:nvPr/>
        </p:nvSpPr>
        <p:spPr>
          <a:xfrm>
            <a:off x="4159631" y="470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427E833-F0D0-2FCC-EB6E-C4289534A635}"/>
              </a:ext>
            </a:extLst>
          </p:cNvPr>
          <p:cNvCxnSpPr>
            <a:cxnSpLocks/>
          </p:cNvCxnSpPr>
          <p:nvPr/>
        </p:nvCxnSpPr>
        <p:spPr>
          <a:xfrm>
            <a:off x="4423440" y="3524763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466A67-467B-FE87-B114-4D118F029389}"/>
              </a:ext>
            </a:extLst>
          </p:cNvPr>
          <p:cNvSpPr txBox="1"/>
          <p:nvPr/>
        </p:nvSpPr>
        <p:spPr>
          <a:xfrm>
            <a:off x="6710683" y="4710150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CD7C606B-B5E6-6EC3-E5E6-ACC00243C4A6}"/>
              </a:ext>
            </a:extLst>
          </p:cNvPr>
          <p:cNvCxnSpPr>
            <a:cxnSpLocks/>
          </p:cNvCxnSpPr>
          <p:nvPr/>
        </p:nvCxnSpPr>
        <p:spPr>
          <a:xfrm>
            <a:off x="6960126" y="3566716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682D8F0-3CE2-B0F9-4571-F72B9A348F30}"/>
              </a:ext>
            </a:extLst>
          </p:cNvPr>
          <p:cNvSpPr txBox="1"/>
          <p:nvPr/>
        </p:nvSpPr>
        <p:spPr>
          <a:xfrm>
            <a:off x="9247369" y="470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F04847A-CECA-55B4-A26E-075AD15EA5A1}"/>
              </a:ext>
            </a:extLst>
          </p:cNvPr>
          <p:cNvSpPr txBox="1"/>
          <p:nvPr/>
        </p:nvSpPr>
        <p:spPr>
          <a:xfrm>
            <a:off x="1165932" y="561210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P0 = IV </a:t>
            </a:r>
            <a:r>
              <a:rPr lang="en-US" sz="1800" b="1" dirty="0"/>
              <a:t>⊕ D0</a:t>
            </a:r>
            <a:endParaRPr 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6C5EBC-1018-3536-A1C6-04AF01AF1B47}"/>
              </a:ext>
            </a:extLst>
          </p:cNvPr>
          <p:cNvSpPr txBox="1"/>
          <p:nvPr/>
        </p:nvSpPr>
        <p:spPr>
          <a:xfrm>
            <a:off x="2773227" y="30466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16DA94-D3A4-94A8-8EFA-D9A172F5114A}"/>
              </a:ext>
            </a:extLst>
          </p:cNvPr>
          <p:cNvSpPr txBox="1"/>
          <p:nvPr/>
        </p:nvSpPr>
        <p:spPr>
          <a:xfrm>
            <a:off x="5309730" y="30466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B78B2B-70F7-E93F-F755-2D2FE0B8BFDB}"/>
              </a:ext>
            </a:extLst>
          </p:cNvPr>
          <p:cNvSpPr txBox="1"/>
          <p:nvPr/>
        </p:nvSpPr>
        <p:spPr>
          <a:xfrm>
            <a:off x="7892250" y="306009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6CE0FC-55B7-638C-C783-044B075B6091}"/>
              </a:ext>
            </a:extLst>
          </p:cNvPr>
          <p:cNvSpPr txBox="1"/>
          <p:nvPr/>
        </p:nvSpPr>
        <p:spPr>
          <a:xfrm>
            <a:off x="10414209" y="303825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9943F6-0C47-E58F-DDC1-2332F79FB002}"/>
              </a:ext>
            </a:extLst>
          </p:cNvPr>
          <p:cNvSpPr txBox="1"/>
          <p:nvPr/>
        </p:nvSpPr>
        <p:spPr>
          <a:xfrm>
            <a:off x="3702730" y="5590961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 = C0 </a:t>
            </a:r>
            <a:r>
              <a:rPr lang="en-US" sz="1800" b="1" dirty="0"/>
              <a:t>⊕ D1</a:t>
            </a:r>
            <a:endParaRPr lang="en-US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AEF356-54B5-7C21-DED5-C249995F9779}"/>
              </a:ext>
            </a:extLst>
          </p:cNvPr>
          <p:cNvSpPr txBox="1"/>
          <p:nvPr/>
        </p:nvSpPr>
        <p:spPr>
          <a:xfrm>
            <a:off x="6167704" y="556441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 = C1 </a:t>
            </a:r>
            <a:r>
              <a:rPr lang="en-US" sz="1800" b="1" dirty="0"/>
              <a:t>⊕ D2</a:t>
            </a:r>
            <a:endParaRPr lang="en-US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14880E-5EAF-7566-8534-70A253EC8C2E}"/>
              </a:ext>
            </a:extLst>
          </p:cNvPr>
          <p:cNvSpPr txBox="1"/>
          <p:nvPr/>
        </p:nvSpPr>
        <p:spPr>
          <a:xfrm>
            <a:off x="8931111" y="556441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 = C2 </a:t>
            </a:r>
            <a:r>
              <a:rPr lang="en-US" sz="1800" b="1" dirty="0"/>
              <a:t>⊕ D3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8D50CB-A784-7170-A048-D5DEF35F3E52}"/>
              </a:ext>
            </a:extLst>
          </p:cNvPr>
          <p:cNvCxnSpPr/>
          <p:nvPr/>
        </p:nvCxnSpPr>
        <p:spPr>
          <a:xfrm flipH="1">
            <a:off x="9742803" y="1690688"/>
            <a:ext cx="975164" cy="102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09ECF1-3E4F-63DC-5050-A764D301FB7F}"/>
              </a:ext>
            </a:extLst>
          </p:cNvPr>
          <p:cNvSpPr txBox="1"/>
          <p:nvPr/>
        </p:nvSpPr>
        <p:spPr>
          <a:xfrm>
            <a:off x="9994066" y="1213081"/>
            <a:ext cx="207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change this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6DC421-B7A3-A9FA-43D8-8D95FE47101B}"/>
              </a:ext>
            </a:extLst>
          </p:cNvPr>
          <p:cNvCxnSpPr>
            <a:cxnSpLocks/>
          </p:cNvCxnSpPr>
          <p:nvPr/>
        </p:nvCxnSpPr>
        <p:spPr>
          <a:xfrm flipH="1">
            <a:off x="7206117" y="1799479"/>
            <a:ext cx="267194" cy="11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A40EA9-8664-F942-DBA1-B60E36540795}"/>
              </a:ext>
            </a:extLst>
          </p:cNvPr>
          <p:cNvSpPr txBox="1"/>
          <p:nvPr/>
        </p:nvSpPr>
        <p:spPr>
          <a:xfrm>
            <a:off x="6749410" y="1321872"/>
            <a:ext cx="262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change this ciphertext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4FEE84-51D1-F12F-1F38-12175ED1FA49}"/>
              </a:ext>
            </a:extLst>
          </p:cNvPr>
          <p:cNvCxnSpPr>
            <a:cxnSpLocks/>
          </p:cNvCxnSpPr>
          <p:nvPr/>
        </p:nvCxnSpPr>
        <p:spPr>
          <a:xfrm flipH="1">
            <a:off x="7764788" y="2447553"/>
            <a:ext cx="237948" cy="66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510471-6752-3F16-0D12-DFA8271B7FD0}"/>
              </a:ext>
            </a:extLst>
          </p:cNvPr>
          <p:cNvSpPr txBox="1"/>
          <p:nvPr/>
        </p:nvSpPr>
        <p:spPr>
          <a:xfrm>
            <a:off x="7929797" y="2128603"/>
            <a:ext cx="157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 the last bit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98133A-2452-C921-45DB-A96A4A4986FA}"/>
              </a:ext>
            </a:extLst>
          </p:cNvPr>
          <p:cNvCxnSpPr>
            <a:cxnSpLocks/>
          </p:cNvCxnSpPr>
          <p:nvPr/>
        </p:nvCxnSpPr>
        <p:spPr>
          <a:xfrm flipH="1" flipV="1">
            <a:off x="10589220" y="5535816"/>
            <a:ext cx="436848" cy="64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05A035-1B46-5791-BDA4-A8995E5CC350}"/>
              </a:ext>
            </a:extLst>
          </p:cNvPr>
          <p:cNvSpPr txBox="1"/>
          <p:nvPr/>
        </p:nvSpPr>
        <p:spPr>
          <a:xfrm>
            <a:off x="10193717" y="6148180"/>
            <a:ext cx="17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Flipped at here</a:t>
            </a:r>
          </a:p>
        </p:txBody>
      </p:sp>
    </p:spTree>
    <p:extLst>
      <p:ext uri="{BB962C8B-B14F-4D97-AF65-F5344CB8AC3E}">
        <p14:creationId xmlns:p14="http://schemas.microsoft.com/office/powerpoint/2010/main" val="35058846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50F4-17EA-780B-19B7-B799C66D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cbc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BB0A-E1DE-F136-5B0D-E6AEC74F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is_admin</a:t>
            </a:r>
            <a:r>
              <a:rPr lang="en-US" dirty="0"/>
              <a:t> ==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8938B-6D0C-4F47-8EA4-87C061CA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807C35C-B3C6-A320-7D4E-AAD5780F646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4271" y="1119902"/>
            <a:ext cx="7772400" cy="52364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D63D6A-8B79-22D8-35C3-F261BEAB01F1}"/>
              </a:ext>
            </a:extLst>
          </p:cNvPr>
          <p:cNvSpPr/>
          <p:nvPr/>
        </p:nvSpPr>
        <p:spPr>
          <a:xfrm>
            <a:off x="5051685" y="3429000"/>
            <a:ext cx="4601981" cy="309126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05C03-6BEC-BEF7-E1AF-665A3947CD1A}"/>
              </a:ext>
            </a:extLst>
          </p:cNvPr>
          <p:cNvSpPr txBox="1"/>
          <p:nvPr/>
        </p:nvSpPr>
        <p:spPr>
          <a:xfrm>
            <a:off x="8100471" y="3916954"/>
            <a:ext cx="3289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We broke the plaintext of block 6</a:t>
            </a:r>
          </a:p>
          <a:p>
            <a:r>
              <a:rPr lang="en-US" dirty="0">
                <a:solidFill>
                  <a:srgbClr val="FFFF00"/>
                </a:solidFill>
              </a:rPr>
              <a:t>But who cares?</a:t>
            </a:r>
          </a:p>
        </p:txBody>
      </p:sp>
    </p:spTree>
    <p:extLst>
      <p:ext uri="{BB962C8B-B14F-4D97-AF65-F5344CB8AC3E}">
        <p14:creationId xmlns:p14="http://schemas.microsoft.com/office/powerpoint/2010/main" val="32387978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50F4-17EA-780B-19B7-B799C66D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cbc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BB0A-E1DE-F136-5B0D-E6AEC74F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is_admin</a:t>
            </a:r>
            <a:r>
              <a:rPr lang="en-US" dirty="0"/>
              <a:t> ==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8938B-6D0C-4F47-8EA4-87C061CA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807C35C-B3C6-A320-7D4E-AAD5780F646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4271" y="1119902"/>
            <a:ext cx="7772400" cy="52364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D5E34E-CCFA-C967-4FBF-1F04B48FE032}"/>
              </a:ext>
            </a:extLst>
          </p:cNvPr>
          <p:cNvSpPr/>
          <p:nvPr/>
        </p:nvSpPr>
        <p:spPr>
          <a:xfrm>
            <a:off x="9626967" y="3503596"/>
            <a:ext cx="1763444" cy="258935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EDF60-D31C-C7B2-37D6-57C6BB57F549}"/>
              </a:ext>
            </a:extLst>
          </p:cNvPr>
          <p:cNvSpPr txBox="1"/>
          <p:nvPr/>
        </p:nvSpPr>
        <p:spPr>
          <a:xfrm>
            <a:off x="8430254" y="3870977"/>
            <a:ext cx="279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We can make </a:t>
            </a:r>
            <a:r>
              <a:rPr lang="en-US" dirty="0" err="1">
                <a:solidFill>
                  <a:srgbClr val="FFFF00"/>
                </a:solidFill>
              </a:rPr>
              <a:t>is_admin</a:t>
            </a:r>
            <a:r>
              <a:rPr lang="en-US" dirty="0">
                <a:solidFill>
                  <a:srgbClr val="FFFF00"/>
                </a:solidFill>
              </a:rPr>
              <a:t> == 1</a:t>
            </a:r>
          </a:p>
        </p:txBody>
      </p:sp>
    </p:spTree>
    <p:extLst>
      <p:ext uri="{BB962C8B-B14F-4D97-AF65-F5344CB8AC3E}">
        <p14:creationId xmlns:p14="http://schemas.microsoft.com/office/powerpoint/2010/main" val="34120632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BCB3-9F5D-3613-ADD5-D2EE10D2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cbc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48EE-DA68-80E1-3ECB-49F6F500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boring to superb?</a:t>
            </a:r>
          </a:p>
          <a:p>
            <a:pPr lvl="1"/>
            <a:endParaRPr lang="en-US" dirty="0"/>
          </a:p>
          <a:p>
            <a:r>
              <a:rPr lang="en-US" dirty="0"/>
              <a:t>Need to accomplish: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27163-ABA9-A772-747C-9D39F9B5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B7EFE3-587E-E32A-05C1-36AC46A0D88C}"/>
              </a:ext>
            </a:extLst>
          </p:cNvPr>
          <p:cNvSpPr/>
          <p:nvPr/>
        </p:nvSpPr>
        <p:spPr>
          <a:xfrm>
            <a:off x="8460699" y="1255642"/>
            <a:ext cx="2781928" cy="734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514A3-18C4-3571-9300-5CD07E493DE2}"/>
              </a:ext>
            </a:extLst>
          </p:cNvPr>
          <p:cNvSpPr/>
          <p:nvPr/>
        </p:nvSpPr>
        <p:spPr>
          <a:xfrm>
            <a:off x="8460698" y="1990160"/>
            <a:ext cx="2781928" cy="7345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= </a:t>
            </a:r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9A435-F828-C0F1-A164-843DC28A0830}"/>
              </a:ext>
            </a:extLst>
          </p:cNvPr>
          <p:cNvSpPr/>
          <p:nvPr/>
        </p:nvSpPr>
        <p:spPr>
          <a:xfrm>
            <a:off x="8460697" y="2724678"/>
            <a:ext cx="2781928" cy="7345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= </a:t>
            </a:r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718F7-40F2-192E-1936-6BD9858A0727}"/>
              </a:ext>
            </a:extLst>
          </p:cNvPr>
          <p:cNvSpPr/>
          <p:nvPr/>
        </p:nvSpPr>
        <p:spPr>
          <a:xfrm>
            <a:off x="8460696" y="3459196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6B399-A7FF-3BC0-A9D6-33BC7CFC7D20}"/>
              </a:ext>
            </a:extLst>
          </p:cNvPr>
          <p:cNvSpPr/>
          <p:nvPr/>
        </p:nvSpPr>
        <p:spPr>
          <a:xfrm>
            <a:off x="8460695" y="4165258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cs370 crypto 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9C9DE-21A8-B5AF-E379-8C13FD1766E6}"/>
              </a:ext>
            </a:extLst>
          </p:cNvPr>
          <p:cNvSpPr/>
          <p:nvPr/>
        </p:nvSpPr>
        <p:spPr>
          <a:xfrm>
            <a:off x="8460694" y="4871320"/>
            <a:ext cx="2781928" cy="7345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boring class.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CE38EC-9A8B-ECCE-D3D6-40DAAEA5B8F6}"/>
              </a:ext>
            </a:extLst>
          </p:cNvPr>
          <p:cNvSpPr/>
          <p:nvPr/>
        </p:nvSpPr>
        <p:spPr>
          <a:xfrm>
            <a:off x="8460694" y="5577382"/>
            <a:ext cx="2781928" cy="7345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 = 0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51D5B3E-BE83-75BD-3661-A7FF049FA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75" y="3319667"/>
            <a:ext cx="50927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23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50F4-17EA-780B-19B7-B799C66D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cbc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BB0A-E1DE-F136-5B0D-E6AEC74F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boring -&gt; superb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8938B-6D0C-4F47-8EA4-87C061CA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B1F2FB-547B-F8DE-6713-51DDF6B8555D}"/>
              </a:ext>
            </a:extLst>
          </p:cNvPr>
          <p:cNvSpPr/>
          <p:nvPr/>
        </p:nvSpPr>
        <p:spPr>
          <a:xfrm>
            <a:off x="1364551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C71D13-8088-7E7B-87D8-71364C43C132}"/>
              </a:ext>
            </a:extLst>
          </p:cNvPr>
          <p:cNvCxnSpPr/>
          <p:nvPr/>
        </p:nvCxnSpPr>
        <p:spPr>
          <a:xfrm>
            <a:off x="1859852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DEECC6-180F-6477-67C8-B1916A183533}"/>
              </a:ext>
            </a:extLst>
          </p:cNvPr>
          <p:cNvCxnSpPr/>
          <p:nvPr/>
        </p:nvCxnSpPr>
        <p:spPr>
          <a:xfrm>
            <a:off x="1859851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DF60780-A17D-76E0-6980-53B17602A3A4}"/>
              </a:ext>
            </a:extLst>
          </p:cNvPr>
          <p:cNvSpPr/>
          <p:nvPr/>
        </p:nvSpPr>
        <p:spPr>
          <a:xfrm>
            <a:off x="3931349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7DAF40-1B7F-966B-F89A-2EBC7CE865A9}"/>
              </a:ext>
            </a:extLst>
          </p:cNvPr>
          <p:cNvCxnSpPr/>
          <p:nvPr/>
        </p:nvCxnSpPr>
        <p:spPr>
          <a:xfrm>
            <a:off x="4426650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C85F36-BA12-0B57-E271-DCBF356E3C86}"/>
              </a:ext>
            </a:extLst>
          </p:cNvPr>
          <p:cNvCxnSpPr/>
          <p:nvPr/>
        </p:nvCxnSpPr>
        <p:spPr>
          <a:xfrm>
            <a:off x="4426649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7D8261C-C5DC-144D-026F-C3FF62E88249}"/>
              </a:ext>
            </a:extLst>
          </p:cNvPr>
          <p:cNvSpPr/>
          <p:nvPr/>
        </p:nvSpPr>
        <p:spPr>
          <a:xfrm>
            <a:off x="6481505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061951-3529-8080-831B-F290CAD195CA}"/>
              </a:ext>
            </a:extLst>
          </p:cNvPr>
          <p:cNvCxnSpPr/>
          <p:nvPr/>
        </p:nvCxnSpPr>
        <p:spPr>
          <a:xfrm>
            <a:off x="6976806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4A20BD-6686-E7AF-A732-433AE195136C}"/>
              </a:ext>
            </a:extLst>
          </p:cNvPr>
          <p:cNvCxnSpPr/>
          <p:nvPr/>
        </p:nvCxnSpPr>
        <p:spPr>
          <a:xfrm>
            <a:off x="6976805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77CD46B-DADF-A0EC-DF19-9970688AC4C5}"/>
              </a:ext>
            </a:extLst>
          </p:cNvPr>
          <p:cNvSpPr/>
          <p:nvPr/>
        </p:nvSpPr>
        <p:spPr>
          <a:xfrm>
            <a:off x="9003465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A4566AD-2587-A9C1-C428-C14B3F4FE678}"/>
              </a:ext>
            </a:extLst>
          </p:cNvPr>
          <p:cNvCxnSpPr/>
          <p:nvPr/>
        </p:nvCxnSpPr>
        <p:spPr>
          <a:xfrm>
            <a:off x="9498766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F9620C2-2557-EC80-2B9E-0B1CAA7C592E}"/>
              </a:ext>
            </a:extLst>
          </p:cNvPr>
          <p:cNvCxnSpPr/>
          <p:nvPr/>
        </p:nvCxnSpPr>
        <p:spPr>
          <a:xfrm>
            <a:off x="9498765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8F1B750-615F-0532-7737-F52781E8F951}"/>
              </a:ext>
            </a:extLst>
          </p:cNvPr>
          <p:cNvSpPr/>
          <p:nvPr/>
        </p:nvSpPr>
        <p:spPr>
          <a:xfrm>
            <a:off x="1005637" y="3114757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5BA8A5-2FD6-2038-F80D-91B48413F5DD}"/>
              </a:ext>
            </a:extLst>
          </p:cNvPr>
          <p:cNvSpPr/>
          <p:nvPr/>
        </p:nvSpPr>
        <p:spPr>
          <a:xfrm>
            <a:off x="1005637" y="523062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965EEF-E77A-AA0A-8552-AE1A48400E43}"/>
              </a:ext>
            </a:extLst>
          </p:cNvPr>
          <p:cNvSpPr/>
          <p:nvPr/>
        </p:nvSpPr>
        <p:spPr>
          <a:xfrm>
            <a:off x="3361679" y="3118534"/>
            <a:ext cx="1935828" cy="22156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cs370 crypto is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C5D3EC-ADEE-C14E-70B9-DFB81A4FFD14}"/>
              </a:ext>
            </a:extLst>
          </p:cNvPr>
          <p:cNvSpPr/>
          <p:nvPr/>
        </p:nvSpPr>
        <p:spPr>
          <a:xfrm>
            <a:off x="3493715" y="5232940"/>
            <a:ext cx="1803792" cy="2789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cs370 crypto is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77B355-A845-33E8-5163-5CC2652EB82B}"/>
              </a:ext>
            </a:extLst>
          </p:cNvPr>
          <p:cNvSpPr/>
          <p:nvPr/>
        </p:nvSpPr>
        <p:spPr>
          <a:xfrm>
            <a:off x="5817699" y="3076888"/>
            <a:ext cx="2029964" cy="2466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boring class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061D8B-7B29-4412-DAF4-DF2856875242}"/>
              </a:ext>
            </a:extLst>
          </p:cNvPr>
          <p:cNvSpPr/>
          <p:nvPr/>
        </p:nvSpPr>
        <p:spPr>
          <a:xfrm>
            <a:off x="5817699" y="5230625"/>
            <a:ext cx="1984659" cy="3337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boring class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8DC4AC2-25DD-AE83-E063-41EF8E831411}"/>
              </a:ext>
            </a:extLst>
          </p:cNvPr>
          <p:cNvSpPr/>
          <p:nvPr/>
        </p:nvSpPr>
        <p:spPr>
          <a:xfrm>
            <a:off x="8627908" y="3076888"/>
            <a:ext cx="1741714" cy="26125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=0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5548F02-CE5A-9570-7D6F-C051C0C9514D}"/>
              </a:ext>
            </a:extLst>
          </p:cNvPr>
          <p:cNvSpPr/>
          <p:nvPr/>
        </p:nvSpPr>
        <p:spPr>
          <a:xfrm>
            <a:off x="8315764" y="5230625"/>
            <a:ext cx="2082054" cy="3091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0000000000000000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DF35F36-DAA1-7069-0F98-B1C15F15C96B}"/>
              </a:ext>
            </a:extLst>
          </p:cNvPr>
          <p:cNvSpPr txBox="1"/>
          <p:nvPr/>
        </p:nvSpPr>
        <p:spPr>
          <a:xfrm>
            <a:off x="5817699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5DC967A-80B7-BBD4-365F-DC02E851C78A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6122591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FE4CC6D-C8E4-3828-BB56-214D594F2352}"/>
              </a:ext>
            </a:extLst>
          </p:cNvPr>
          <p:cNvSpPr txBox="1"/>
          <p:nvPr/>
        </p:nvSpPr>
        <p:spPr>
          <a:xfrm>
            <a:off x="3238365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DAB5B63-C86F-E7FA-6686-33DF60734663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3543257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D45CF9-3306-F6E4-082F-9D473D95AEBA}"/>
              </a:ext>
            </a:extLst>
          </p:cNvPr>
          <p:cNvSpPr txBox="1"/>
          <p:nvPr/>
        </p:nvSpPr>
        <p:spPr>
          <a:xfrm>
            <a:off x="673262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1A5242-1EE9-244C-2F4F-19A9E910B015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78154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212AA4D-44F9-AD79-283A-A4EC3E06FA11}"/>
              </a:ext>
            </a:extLst>
          </p:cNvPr>
          <p:cNvSpPr txBox="1"/>
          <p:nvPr/>
        </p:nvSpPr>
        <p:spPr>
          <a:xfrm>
            <a:off x="8282126" y="41165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6A7ECFC-AA15-E432-D7F1-407A07950636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8587018" y="430119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7AFA8D1-21B5-FE61-297A-68E7000275B5}"/>
              </a:ext>
            </a:extLst>
          </p:cNvPr>
          <p:cNvSpPr/>
          <p:nvPr/>
        </p:nvSpPr>
        <p:spPr>
          <a:xfrm>
            <a:off x="32478" y="4866773"/>
            <a:ext cx="1605194" cy="2612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</a:t>
            </a:r>
            <a:r>
              <a:rPr lang="en-US" dirty="0"/>
              <a:t>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136056-137C-7DFD-51F1-FADEEF8C89E5}"/>
              </a:ext>
            </a:extLst>
          </p:cNvPr>
          <p:cNvSpPr txBox="1"/>
          <p:nvPr/>
        </p:nvSpPr>
        <p:spPr>
          <a:xfrm>
            <a:off x="1592702" y="4706859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461A0B-127A-BC19-7B72-D73633E8E199}"/>
              </a:ext>
            </a:extLst>
          </p:cNvPr>
          <p:cNvSpPr txBox="1"/>
          <p:nvPr/>
        </p:nvSpPr>
        <p:spPr>
          <a:xfrm>
            <a:off x="2498" y="449744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D8AE0672-8B8F-3062-2DCC-C7CF3DB7CA00}"/>
              </a:ext>
            </a:extLst>
          </p:cNvPr>
          <p:cNvCxnSpPr>
            <a:cxnSpLocks/>
          </p:cNvCxnSpPr>
          <p:nvPr/>
        </p:nvCxnSpPr>
        <p:spPr>
          <a:xfrm>
            <a:off x="1872388" y="3566716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9873949-6239-61F8-A4C5-391236D96BDC}"/>
              </a:ext>
            </a:extLst>
          </p:cNvPr>
          <p:cNvSpPr txBox="1"/>
          <p:nvPr/>
        </p:nvSpPr>
        <p:spPr>
          <a:xfrm>
            <a:off x="4159631" y="470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427E833-F0D0-2FCC-EB6E-C4289534A635}"/>
              </a:ext>
            </a:extLst>
          </p:cNvPr>
          <p:cNvCxnSpPr>
            <a:cxnSpLocks/>
          </p:cNvCxnSpPr>
          <p:nvPr/>
        </p:nvCxnSpPr>
        <p:spPr>
          <a:xfrm>
            <a:off x="4423440" y="3524763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466A67-467B-FE87-B114-4D118F029389}"/>
              </a:ext>
            </a:extLst>
          </p:cNvPr>
          <p:cNvSpPr txBox="1"/>
          <p:nvPr/>
        </p:nvSpPr>
        <p:spPr>
          <a:xfrm>
            <a:off x="6710683" y="4710150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CD7C606B-B5E6-6EC3-E5E6-ACC00243C4A6}"/>
              </a:ext>
            </a:extLst>
          </p:cNvPr>
          <p:cNvCxnSpPr>
            <a:cxnSpLocks/>
          </p:cNvCxnSpPr>
          <p:nvPr/>
        </p:nvCxnSpPr>
        <p:spPr>
          <a:xfrm>
            <a:off x="6960126" y="3566716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682D8F0-3CE2-B0F9-4571-F72B9A348F30}"/>
              </a:ext>
            </a:extLst>
          </p:cNvPr>
          <p:cNvSpPr txBox="1"/>
          <p:nvPr/>
        </p:nvSpPr>
        <p:spPr>
          <a:xfrm>
            <a:off x="9247369" y="470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F04847A-CECA-55B4-A26E-075AD15EA5A1}"/>
              </a:ext>
            </a:extLst>
          </p:cNvPr>
          <p:cNvSpPr txBox="1"/>
          <p:nvPr/>
        </p:nvSpPr>
        <p:spPr>
          <a:xfrm>
            <a:off x="1165932" y="561210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P0 = IV </a:t>
            </a:r>
            <a:r>
              <a:rPr lang="en-US" sz="1800" b="1" dirty="0"/>
              <a:t>⊕ D0</a:t>
            </a:r>
            <a:endParaRPr 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6C5EBC-1018-3536-A1C6-04AF01AF1B47}"/>
              </a:ext>
            </a:extLst>
          </p:cNvPr>
          <p:cNvSpPr txBox="1"/>
          <p:nvPr/>
        </p:nvSpPr>
        <p:spPr>
          <a:xfrm>
            <a:off x="2773227" y="30466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16DA94-D3A4-94A8-8EFA-D9A172F5114A}"/>
              </a:ext>
            </a:extLst>
          </p:cNvPr>
          <p:cNvSpPr txBox="1"/>
          <p:nvPr/>
        </p:nvSpPr>
        <p:spPr>
          <a:xfrm>
            <a:off x="5309730" y="30466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B78B2B-70F7-E93F-F755-2D2FE0B8BFDB}"/>
              </a:ext>
            </a:extLst>
          </p:cNvPr>
          <p:cNvSpPr txBox="1"/>
          <p:nvPr/>
        </p:nvSpPr>
        <p:spPr>
          <a:xfrm>
            <a:off x="7892250" y="306009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6CE0FC-55B7-638C-C783-044B075B6091}"/>
              </a:ext>
            </a:extLst>
          </p:cNvPr>
          <p:cNvSpPr txBox="1"/>
          <p:nvPr/>
        </p:nvSpPr>
        <p:spPr>
          <a:xfrm>
            <a:off x="10414209" y="303825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9943F6-0C47-E58F-DDC1-2332F79FB002}"/>
              </a:ext>
            </a:extLst>
          </p:cNvPr>
          <p:cNvSpPr txBox="1"/>
          <p:nvPr/>
        </p:nvSpPr>
        <p:spPr>
          <a:xfrm>
            <a:off x="3702730" y="5590961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 = C0 </a:t>
            </a:r>
            <a:r>
              <a:rPr lang="en-US" sz="1800" b="1" dirty="0"/>
              <a:t>⊕ D1</a:t>
            </a:r>
            <a:endParaRPr lang="en-US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AEF356-54B5-7C21-DED5-C249995F9779}"/>
              </a:ext>
            </a:extLst>
          </p:cNvPr>
          <p:cNvSpPr txBox="1"/>
          <p:nvPr/>
        </p:nvSpPr>
        <p:spPr>
          <a:xfrm>
            <a:off x="6167704" y="556441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 = C1 </a:t>
            </a:r>
            <a:r>
              <a:rPr lang="en-US" sz="1800" b="1" dirty="0"/>
              <a:t>⊕ D2</a:t>
            </a:r>
            <a:endParaRPr lang="en-US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14880E-5EAF-7566-8534-70A253EC8C2E}"/>
              </a:ext>
            </a:extLst>
          </p:cNvPr>
          <p:cNvSpPr txBox="1"/>
          <p:nvPr/>
        </p:nvSpPr>
        <p:spPr>
          <a:xfrm>
            <a:off x="8931111" y="556441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 = C2 </a:t>
            </a:r>
            <a:r>
              <a:rPr lang="en-US" sz="1800" b="1" dirty="0"/>
              <a:t>⊕ D3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53036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50F4-17EA-780B-19B7-B799C66D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cbc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BB0A-E1DE-F136-5B0D-E6AEC74F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boring -&gt; superb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8938B-6D0C-4F47-8EA4-87C061CA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B1F2FB-547B-F8DE-6713-51DDF6B8555D}"/>
              </a:ext>
            </a:extLst>
          </p:cNvPr>
          <p:cNvSpPr/>
          <p:nvPr/>
        </p:nvSpPr>
        <p:spPr>
          <a:xfrm>
            <a:off x="1364551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C71D13-8088-7E7B-87D8-71364C43C132}"/>
              </a:ext>
            </a:extLst>
          </p:cNvPr>
          <p:cNvCxnSpPr/>
          <p:nvPr/>
        </p:nvCxnSpPr>
        <p:spPr>
          <a:xfrm>
            <a:off x="1859852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DEECC6-180F-6477-67C8-B1916A183533}"/>
              </a:ext>
            </a:extLst>
          </p:cNvPr>
          <p:cNvCxnSpPr/>
          <p:nvPr/>
        </p:nvCxnSpPr>
        <p:spPr>
          <a:xfrm>
            <a:off x="1859851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DF60780-A17D-76E0-6980-53B17602A3A4}"/>
              </a:ext>
            </a:extLst>
          </p:cNvPr>
          <p:cNvSpPr/>
          <p:nvPr/>
        </p:nvSpPr>
        <p:spPr>
          <a:xfrm>
            <a:off x="3931349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7DAF40-1B7F-966B-F89A-2EBC7CE865A9}"/>
              </a:ext>
            </a:extLst>
          </p:cNvPr>
          <p:cNvCxnSpPr/>
          <p:nvPr/>
        </p:nvCxnSpPr>
        <p:spPr>
          <a:xfrm>
            <a:off x="4426650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C85F36-BA12-0B57-E271-DCBF356E3C86}"/>
              </a:ext>
            </a:extLst>
          </p:cNvPr>
          <p:cNvCxnSpPr/>
          <p:nvPr/>
        </p:nvCxnSpPr>
        <p:spPr>
          <a:xfrm>
            <a:off x="4426649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7D8261C-C5DC-144D-026F-C3FF62E88249}"/>
              </a:ext>
            </a:extLst>
          </p:cNvPr>
          <p:cNvSpPr/>
          <p:nvPr/>
        </p:nvSpPr>
        <p:spPr>
          <a:xfrm>
            <a:off x="6481505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061951-3529-8080-831B-F290CAD195CA}"/>
              </a:ext>
            </a:extLst>
          </p:cNvPr>
          <p:cNvCxnSpPr/>
          <p:nvPr/>
        </p:nvCxnSpPr>
        <p:spPr>
          <a:xfrm>
            <a:off x="6976806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4A20BD-6686-E7AF-A732-433AE195136C}"/>
              </a:ext>
            </a:extLst>
          </p:cNvPr>
          <p:cNvCxnSpPr/>
          <p:nvPr/>
        </p:nvCxnSpPr>
        <p:spPr>
          <a:xfrm>
            <a:off x="6976805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77CD46B-DADF-A0EC-DF19-9970688AC4C5}"/>
              </a:ext>
            </a:extLst>
          </p:cNvPr>
          <p:cNvSpPr/>
          <p:nvPr/>
        </p:nvSpPr>
        <p:spPr>
          <a:xfrm>
            <a:off x="9003465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A4566AD-2587-A9C1-C428-C14B3F4FE678}"/>
              </a:ext>
            </a:extLst>
          </p:cNvPr>
          <p:cNvCxnSpPr/>
          <p:nvPr/>
        </p:nvCxnSpPr>
        <p:spPr>
          <a:xfrm>
            <a:off x="9498766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F9620C2-2557-EC80-2B9E-0B1CAA7C592E}"/>
              </a:ext>
            </a:extLst>
          </p:cNvPr>
          <p:cNvCxnSpPr/>
          <p:nvPr/>
        </p:nvCxnSpPr>
        <p:spPr>
          <a:xfrm>
            <a:off x="9498765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8F1B750-615F-0532-7737-F52781E8F951}"/>
              </a:ext>
            </a:extLst>
          </p:cNvPr>
          <p:cNvSpPr/>
          <p:nvPr/>
        </p:nvSpPr>
        <p:spPr>
          <a:xfrm>
            <a:off x="1005637" y="3114757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5BA8A5-2FD6-2038-F80D-91B48413F5DD}"/>
              </a:ext>
            </a:extLst>
          </p:cNvPr>
          <p:cNvSpPr/>
          <p:nvPr/>
        </p:nvSpPr>
        <p:spPr>
          <a:xfrm>
            <a:off x="1005637" y="523062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965EEF-E77A-AA0A-8552-AE1A48400E43}"/>
              </a:ext>
            </a:extLst>
          </p:cNvPr>
          <p:cNvSpPr/>
          <p:nvPr/>
        </p:nvSpPr>
        <p:spPr>
          <a:xfrm>
            <a:off x="3361679" y="3118534"/>
            <a:ext cx="1935828" cy="22156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cs370 crypto is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C5D3EC-ADEE-C14E-70B9-DFB81A4FFD14}"/>
              </a:ext>
            </a:extLst>
          </p:cNvPr>
          <p:cNvSpPr/>
          <p:nvPr/>
        </p:nvSpPr>
        <p:spPr>
          <a:xfrm>
            <a:off x="3493715" y="5232940"/>
            <a:ext cx="1803792" cy="2789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cs370 crypto is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77B355-A845-33E8-5163-5CC2652EB82B}"/>
              </a:ext>
            </a:extLst>
          </p:cNvPr>
          <p:cNvSpPr/>
          <p:nvPr/>
        </p:nvSpPr>
        <p:spPr>
          <a:xfrm>
            <a:off x="5817699" y="3076888"/>
            <a:ext cx="2029964" cy="2466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boring class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061D8B-7B29-4412-DAF4-DF2856875242}"/>
              </a:ext>
            </a:extLst>
          </p:cNvPr>
          <p:cNvSpPr/>
          <p:nvPr/>
        </p:nvSpPr>
        <p:spPr>
          <a:xfrm>
            <a:off x="5817699" y="5230625"/>
            <a:ext cx="1984659" cy="3337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boring class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8DC4AC2-25DD-AE83-E063-41EF8E831411}"/>
              </a:ext>
            </a:extLst>
          </p:cNvPr>
          <p:cNvSpPr/>
          <p:nvPr/>
        </p:nvSpPr>
        <p:spPr>
          <a:xfrm>
            <a:off x="8627908" y="3076888"/>
            <a:ext cx="1741714" cy="26125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=0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5548F02-CE5A-9570-7D6F-C051C0C9514D}"/>
              </a:ext>
            </a:extLst>
          </p:cNvPr>
          <p:cNvSpPr/>
          <p:nvPr/>
        </p:nvSpPr>
        <p:spPr>
          <a:xfrm>
            <a:off x="8315764" y="5230625"/>
            <a:ext cx="2082054" cy="3091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0000000000000000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DF35F36-DAA1-7069-0F98-B1C15F15C96B}"/>
              </a:ext>
            </a:extLst>
          </p:cNvPr>
          <p:cNvSpPr txBox="1"/>
          <p:nvPr/>
        </p:nvSpPr>
        <p:spPr>
          <a:xfrm>
            <a:off x="5817699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5DC967A-80B7-BBD4-365F-DC02E851C78A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6122591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FE4CC6D-C8E4-3828-BB56-214D594F2352}"/>
              </a:ext>
            </a:extLst>
          </p:cNvPr>
          <p:cNvSpPr txBox="1"/>
          <p:nvPr/>
        </p:nvSpPr>
        <p:spPr>
          <a:xfrm>
            <a:off x="3238365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DAB5B63-C86F-E7FA-6686-33DF60734663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3543257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D45CF9-3306-F6E4-082F-9D473D95AEBA}"/>
              </a:ext>
            </a:extLst>
          </p:cNvPr>
          <p:cNvSpPr txBox="1"/>
          <p:nvPr/>
        </p:nvSpPr>
        <p:spPr>
          <a:xfrm>
            <a:off x="673262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1A5242-1EE9-244C-2F4F-19A9E910B015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78154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212AA4D-44F9-AD79-283A-A4EC3E06FA11}"/>
              </a:ext>
            </a:extLst>
          </p:cNvPr>
          <p:cNvSpPr txBox="1"/>
          <p:nvPr/>
        </p:nvSpPr>
        <p:spPr>
          <a:xfrm>
            <a:off x="8282126" y="41165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6A7ECFC-AA15-E432-D7F1-407A07950636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8587018" y="430119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7AFA8D1-21B5-FE61-297A-68E7000275B5}"/>
              </a:ext>
            </a:extLst>
          </p:cNvPr>
          <p:cNvSpPr/>
          <p:nvPr/>
        </p:nvSpPr>
        <p:spPr>
          <a:xfrm>
            <a:off x="32478" y="4866773"/>
            <a:ext cx="1605194" cy="2612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</a:t>
            </a:r>
            <a:r>
              <a:rPr lang="en-US" dirty="0"/>
              <a:t>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136056-137C-7DFD-51F1-FADEEF8C89E5}"/>
              </a:ext>
            </a:extLst>
          </p:cNvPr>
          <p:cNvSpPr txBox="1"/>
          <p:nvPr/>
        </p:nvSpPr>
        <p:spPr>
          <a:xfrm>
            <a:off x="1592702" y="4706859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461A0B-127A-BC19-7B72-D73633E8E199}"/>
              </a:ext>
            </a:extLst>
          </p:cNvPr>
          <p:cNvSpPr txBox="1"/>
          <p:nvPr/>
        </p:nvSpPr>
        <p:spPr>
          <a:xfrm>
            <a:off x="2498" y="449744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D8AE0672-8B8F-3062-2DCC-C7CF3DB7CA00}"/>
              </a:ext>
            </a:extLst>
          </p:cNvPr>
          <p:cNvCxnSpPr>
            <a:cxnSpLocks/>
          </p:cNvCxnSpPr>
          <p:nvPr/>
        </p:nvCxnSpPr>
        <p:spPr>
          <a:xfrm>
            <a:off x="1872388" y="3566716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9873949-6239-61F8-A4C5-391236D96BDC}"/>
              </a:ext>
            </a:extLst>
          </p:cNvPr>
          <p:cNvSpPr txBox="1"/>
          <p:nvPr/>
        </p:nvSpPr>
        <p:spPr>
          <a:xfrm>
            <a:off x="4159631" y="470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427E833-F0D0-2FCC-EB6E-C4289534A635}"/>
              </a:ext>
            </a:extLst>
          </p:cNvPr>
          <p:cNvCxnSpPr>
            <a:cxnSpLocks/>
          </p:cNvCxnSpPr>
          <p:nvPr/>
        </p:nvCxnSpPr>
        <p:spPr>
          <a:xfrm>
            <a:off x="4423440" y="3524763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466A67-467B-FE87-B114-4D118F029389}"/>
              </a:ext>
            </a:extLst>
          </p:cNvPr>
          <p:cNvSpPr txBox="1"/>
          <p:nvPr/>
        </p:nvSpPr>
        <p:spPr>
          <a:xfrm>
            <a:off x="6710683" y="4710150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CD7C606B-B5E6-6EC3-E5E6-ACC00243C4A6}"/>
              </a:ext>
            </a:extLst>
          </p:cNvPr>
          <p:cNvCxnSpPr>
            <a:cxnSpLocks/>
          </p:cNvCxnSpPr>
          <p:nvPr/>
        </p:nvCxnSpPr>
        <p:spPr>
          <a:xfrm>
            <a:off x="6960126" y="3566716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682D8F0-3CE2-B0F9-4571-F72B9A348F30}"/>
              </a:ext>
            </a:extLst>
          </p:cNvPr>
          <p:cNvSpPr txBox="1"/>
          <p:nvPr/>
        </p:nvSpPr>
        <p:spPr>
          <a:xfrm>
            <a:off x="9247369" y="470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F04847A-CECA-55B4-A26E-075AD15EA5A1}"/>
              </a:ext>
            </a:extLst>
          </p:cNvPr>
          <p:cNvSpPr txBox="1"/>
          <p:nvPr/>
        </p:nvSpPr>
        <p:spPr>
          <a:xfrm>
            <a:off x="1165932" y="561210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P0 = IV </a:t>
            </a:r>
            <a:r>
              <a:rPr lang="en-US" sz="1800" b="1" dirty="0"/>
              <a:t>⊕ D0</a:t>
            </a:r>
            <a:endParaRPr 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6C5EBC-1018-3536-A1C6-04AF01AF1B47}"/>
              </a:ext>
            </a:extLst>
          </p:cNvPr>
          <p:cNvSpPr txBox="1"/>
          <p:nvPr/>
        </p:nvSpPr>
        <p:spPr>
          <a:xfrm>
            <a:off x="2773227" y="30466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16DA94-D3A4-94A8-8EFA-D9A172F5114A}"/>
              </a:ext>
            </a:extLst>
          </p:cNvPr>
          <p:cNvSpPr txBox="1"/>
          <p:nvPr/>
        </p:nvSpPr>
        <p:spPr>
          <a:xfrm>
            <a:off x="5309730" y="30466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B78B2B-70F7-E93F-F755-2D2FE0B8BFDB}"/>
              </a:ext>
            </a:extLst>
          </p:cNvPr>
          <p:cNvSpPr txBox="1"/>
          <p:nvPr/>
        </p:nvSpPr>
        <p:spPr>
          <a:xfrm>
            <a:off x="7892250" y="306009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6CE0FC-55B7-638C-C783-044B075B6091}"/>
              </a:ext>
            </a:extLst>
          </p:cNvPr>
          <p:cNvSpPr txBox="1"/>
          <p:nvPr/>
        </p:nvSpPr>
        <p:spPr>
          <a:xfrm>
            <a:off x="10414209" y="303825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9943F6-0C47-E58F-DDC1-2332F79FB002}"/>
              </a:ext>
            </a:extLst>
          </p:cNvPr>
          <p:cNvSpPr txBox="1"/>
          <p:nvPr/>
        </p:nvSpPr>
        <p:spPr>
          <a:xfrm>
            <a:off x="3702730" y="5590961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 = C0 </a:t>
            </a:r>
            <a:r>
              <a:rPr lang="en-US" sz="1800" b="1" dirty="0"/>
              <a:t>⊕ D1</a:t>
            </a:r>
            <a:endParaRPr lang="en-US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AEF356-54B5-7C21-DED5-C249995F9779}"/>
              </a:ext>
            </a:extLst>
          </p:cNvPr>
          <p:cNvSpPr txBox="1"/>
          <p:nvPr/>
        </p:nvSpPr>
        <p:spPr>
          <a:xfrm>
            <a:off x="6167704" y="556441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 = C1 </a:t>
            </a:r>
            <a:r>
              <a:rPr lang="en-US" sz="1800" b="1" dirty="0"/>
              <a:t>⊕ D2</a:t>
            </a:r>
            <a:endParaRPr lang="en-US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14880E-5EAF-7566-8534-70A253EC8C2E}"/>
              </a:ext>
            </a:extLst>
          </p:cNvPr>
          <p:cNvSpPr txBox="1"/>
          <p:nvPr/>
        </p:nvSpPr>
        <p:spPr>
          <a:xfrm>
            <a:off x="8931111" y="556441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 = C2 </a:t>
            </a:r>
            <a:r>
              <a:rPr lang="en-US" sz="1800" b="1" dirty="0"/>
              <a:t>⊕ D3</a:t>
            </a:r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BFF978-294B-FC01-31A5-7AB40DA180B9}"/>
              </a:ext>
            </a:extLst>
          </p:cNvPr>
          <p:cNvCxnSpPr/>
          <p:nvPr/>
        </p:nvCxnSpPr>
        <p:spPr>
          <a:xfrm flipH="1">
            <a:off x="6827194" y="1928650"/>
            <a:ext cx="975164" cy="102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D9594C-3C9B-883F-6911-4B5CDB8C420F}"/>
              </a:ext>
            </a:extLst>
          </p:cNvPr>
          <p:cNvSpPr txBox="1"/>
          <p:nvPr/>
        </p:nvSpPr>
        <p:spPr>
          <a:xfrm>
            <a:off x="7078457" y="1451043"/>
            <a:ext cx="207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change this value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5F6C1B-85BC-0905-89A9-F367BD857641}"/>
              </a:ext>
            </a:extLst>
          </p:cNvPr>
          <p:cNvCxnSpPr>
            <a:cxnSpLocks/>
          </p:cNvCxnSpPr>
          <p:nvPr/>
        </p:nvCxnSpPr>
        <p:spPr>
          <a:xfrm flipH="1">
            <a:off x="4521629" y="1921299"/>
            <a:ext cx="267194" cy="11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9906D4-F35C-A88E-1845-5EDFBFA04B83}"/>
              </a:ext>
            </a:extLst>
          </p:cNvPr>
          <p:cNvSpPr txBox="1"/>
          <p:nvPr/>
        </p:nvSpPr>
        <p:spPr>
          <a:xfrm>
            <a:off x="4064922" y="1443692"/>
            <a:ext cx="262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change this ciphertext</a:t>
            </a:r>
          </a:p>
        </p:txBody>
      </p:sp>
    </p:spTree>
    <p:extLst>
      <p:ext uri="{BB962C8B-B14F-4D97-AF65-F5344CB8AC3E}">
        <p14:creationId xmlns:p14="http://schemas.microsoft.com/office/powerpoint/2010/main" val="111616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726B-2397-3B97-417F-8875A3A5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67B6-74C2-CB99-30AD-E11BD7C5E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of using block cipher</a:t>
            </a:r>
          </a:p>
          <a:p>
            <a:endParaRPr lang="en-US" dirty="0"/>
          </a:p>
          <a:p>
            <a:r>
              <a:rPr lang="en-US" dirty="0"/>
              <a:t>A block cipher can only encrypt/decrypt a block</a:t>
            </a:r>
          </a:p>
          <a:p>
            <a:endParaRPr lang="en-US" dirty="0"/>
          </a:p>
          <a:p>
            <a:r>
              <a:rPr lang="en-US" dirty="0"/>
              <a:t>How can we chain this and use it to encrypt</a:t>
            </a:r>
          </a:p>
          <a:p>
            <a:pPr lvl="1"/>
            <a:r>
              <a:rPr lang="en-US" dirty="0"/>
              <a:t>Arbitrary length of message?</a:t>
            </a:r>
          </a:p>
          <a:p>
            <a:pPr lvl="1"/>
            <a:endParaRPr lang="en-US" dirty="0"/>
          </a:p>
          <a:p>
            <a:r>
              <a:rPr lang="en-US" dirty="0"/>
              <a:t>ECB / CBC / CTR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8D2BE-FBEF-7BCF-5F8F-6DC2D2F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919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50F4-17EA-780B-19B7-B799C66D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cbc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BB0A-E1DE-F136-5B0D-E6AEC74F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boring -&gt; superb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8938B-6D0C-4F47-8EA4-87C061CA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B1F2FB-547B-F8DE-6713-51DDF6B8555D}"/>
              </a:ext>
            </a:extLst>
          </p:cNvPr>
          <p:cNvSpPr/>
          <p:nvPr/>
        </p:nvSpPr>
        <p:spPr>
          <a:xfrm>
            <a:off x="1364551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C71D13-8088-7E7B-87D8-71364C43C132}"/>
              </a:ext>
            </a:extLst>
          </p:cNvPr>
          <p:cNvCxnSpPr/>
          <p:nvPr/>
        </p:nvCxnSpPr>
        <p:spPr>
          <a:xfrm>
            <a:off x="1859852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DEECC6-180F-6477-67C8-B1916A183533}"/>
              </a:ext>
            </a:extLst>
          </p:cNvPr>
          <p:cNvCxnSpPr/>
          <p:nvPr/>
        </p:nvCxnSpPr>
        <p:spPr>
          <a:xfrm>
            <a:off x="1859851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DF60780-A17D-76E0-6980-53B17602A3A4}"/>
              </a:ext>
            </a:extLst>
          </p:cNvPr>
          <p:cNvSpPr/>
          <p:nvPr/>
        </p:nvSpPr>
        <p:spPr>
          <a:xfrm>
            <a:off x="3931349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7DAF40-1B7F-966B-F89A-2EBC7CE865A9}"/>
              </a:ext>
            </a:extLst>
          </p:cNvPr>
          <p:cNvCxnSpPr/>
          <p:nvPr/>
        </p:nvCxnSpPr>
        <p:spPr>
          <a:xfrm>
            <a:off x="4426650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C85F36-BA12-0B57-E271-DCBF356E3C86}"/>
              </a:ext>
            </a:extLst>
          </p:cNvPr>
          <p:cNvCxnSpPr/>
          <p:nvPr/>
        </p:nvCxnSpPr>
        <p:spPr>
          <a:xfrm>
            <a:off x="4426649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7D8261C-C5DC-144D-026F-C3FF62E88249}"/>
              </a:ext>
            </a:extLst>
          </p:cNvPr>
          <p:cNvSpPr/>
          <p:nvPr/>
        </p:nvSpPr>
        <p:spPr>
          <a:xfrm>
            <a:off x="6481505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061951-3529-8080-831B-F290CAD195CA}"/>
              </a:ext>
            </a:extLst>
          </p:cNvPr>
          <p:cNvCxnSpPr/>
          <p:nvPr/>
        </p:nvCxnSpPr>
        <p:spPr>
          <a:xfrm>
            <a:off x="6976806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4A20BD-6686-E7AF-A732-433AE195136C}"/>
              </a:ext>
            </a:extLst>
          </p:cNvPr>
          <p:cNvCxnSpPr/>
          <p:nvPr/>
        </p:nvCxnSpPr>
        <p:spPr>
          <a:xfrm>
            <a:off x="6976805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77CD46B-DADF-A0EC-DF19-9970688AC4C5}"/>
              </a:ext>
            </a:extLst>
          </p:cNvPr>
          <p:cNvSpPr/>
          <p:nvPr/>
        </p:nvSpPr>
        <p:spPr>
          <a:xfrm>
            <a:off x="9003465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A4566AD-2587-A9C1-C428-C14B3F4FE678}"/>
              </a:ext>
            </a:extLst>
          </p:cNvPr>
          <p:cNvCxnSpPr/>
          <p:nvPr/>
        </p:nvCxnSpPr>
        <p:spPr>
          <a:xfrm>
            <a:off x="9498766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F9620C2-2557-EC80-2B9E-0B1CAA7C592E}"/>
              </a:ext>
            </a:extLst>
          </p:cNvPr>
          <p:cNvCxnSpPr/>
          <p:nvPr/>
        </p:nvCxnSpPr>
        <p:spPr>
          <a:xfrm>
            <a:off x="9498765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8F1B750-615F-0532-7737-F52781E8F951}"/>
              </a:ext>
            </a:extLst>
          </p:cNvPr>
          <p:cNvSpPr/>
          <p:nvPr/>
        </p:nvSpPr>
        <p:spPr>
          <a:xfrm>
            <a:off x="1005637" y="3114757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5BA8A5-2FD6-2038-F80D-91B48413F5DD}"/>
              </a:ext>
            </a:extLst>
          </p:cNvPr>
          <p:cNvSpPr/>
          <p:nvPr/>
        </p:nvSpPr>
        <p:spPr>
          <a:xfrm>
            <a:off x="1005637" y="523062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965EEF-E77A-AA0A-8552-AE1A48400E43}"/>
              </a:ext>
            </a:extLst>
          </p:cNvPr>
          <p:cNvSpPr/>
          <p:nvPr/>
        </p:nvSpPr>
        <p:spPr>
          <a:xfrm>
            <a:off x="3361679" y="3118534"/>
            <a:ext cx="1935828" cy="22156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cs</a:t>
            </a:r>
            <a:r>
              <a:rPr lang="en-US" dirty="0">
                <a:solidFill>
                  <a:srgbClr val="FF0000"/>
                </a:solidFill>
              </a:rPr>
              <a:t>370 cr</a:t>
            </a:r>
            <a:r>
              <a:rPr lang="en-US" dirty="0"/>
              <a:t>ypto is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C5D3EC-ADEE-C14E-70B9-DFB81A4FFD14}"/>
              </a:ext>
            </a:extLst>
          </p:cNvPr>
          <p:cNvSpPr/>
          <p:nvPr/>
        </p:nvSpPr>
        <p:spPr>
          <a:xfrm>
            <a:off x="3493715" y="5232940"/>
            <a:ext cx="1803792" cy="2789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cs370 crypto is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77B355-A845-33E8-5163-5CC2652EB82B}"/>
              </a:ext>
            </a:extLst>
          </p:cNvPr>
          <p:cNvSpPr/>
          <p:nvPr/>
        </p:nvSpPr>
        <p:spPr>
          <a:xfrm>
            <a:off x="5817699" y="3076888"/>
            <a:ext cx="2029964" cy="2466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boring class.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061D8B-7B29-4412-DAF4-DF2856875242}"/>
              </a:ext>
            </a:extLst>
          </p:cNvPr>
          <p:cNvSpPr/>
          <p:nvPr/>
        </p:nvSpPr>
        <p:spPr>
          <a:xfrm>
            <a:off x="5817699" y="5230625"/>
            <a:ext cx="1984659" cy="3337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b="1" dirty="0">
                <a:solidFill>
                  <a:srgbClr val="FFFF00"/>
                </a:solidFill>
              </a:rPr>
              <a:t>boring</a:t>
            </a:r>
            <a:r>
              <a:rPr lang="en-US" dirty="0"/>
              <a:t> class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8DC4AC2-25DD-AE83-E063-41EF8E831411}"/>
              </a:ext>
            </a:extLst>
          </p:cNvPr>
          <p:cNvSpPr/>
          <p:nvPr/>
        </p:nvSpPr>
        <p:spPr>
          <a:xfrm>
            <a:off x="8627908" y="3076888"/>
            <a:ext cx="1741714" cy="26125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is_admin</a:t>
            </a:r>
            <a:r>
              <a:rPr lang="en-US" dirty="0"/>
              <a:t>=0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5548F02-CE5A-9570-7D6F-C051C0C9514D}"/>
              </a:ext>
            </a:extLst>
          </p:cNvPr>
          <p:cNvSpPr/>
          <p:nvPr/>
        </p:nvSpPr>
        <p:spPr>
          <a:xfrm>
            <a:off x="8315764" y="5230625"/>
            <a:ext cx="2082054" cy="3091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0000000000000000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DF35F36-DAA1-7069-0F98-B1C15F15C96B}"/>
              </a:ext>
            </a:extLst>
          </p:cNvPr>
          <p:cNvSpPr txBox="1"/>
          <p:nvPr/>
        </p:nvSpPr>
        <p:spPr>
          <a:xfrm>
            <a:off x="5817699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5DC967A-80B7-BBD4-365F-DC02E851C78A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6122591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FE4CC6D-C8E4-3828-BB56-214D594F2352}"/>
              </a:ext>
            </a:extLst>
          </p:cNvPr>
          <p:cNvSpPr txBox="1"/>
          <p:nvPr/>
        </p:nvSpPr>
        <p:spPr>
          <a:xfrm>
            <a:off x="3238365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DAB5B63-C86F-E7FA-6686-33DF60734663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3543257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D45CF9-3306-F6E4-082F-9D473D95AEBA}"/>
              </a:ext>
            </a:extLst>
          </p:cNvPr>
          <p:cNvSpPr txBox="1"/>
          <p:nvPr/>
        </p:nvSpPr>
        <p:spPr>
          <a:xfrm>
            <a:off x="673262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1A5242-1EE9-244C-2F4F-19A9E910B015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78154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212AA4D-44F9-AD79-283A-A4EC3E06FA11}"/>
              </a:ext>
            </a:extLst>
          </p:cNvPr>
          <p:cNvSpPr txBox="1"/>
          <p:nvPr/>
        </p:nvSpPr>
        <p:spPr>
          <a:xfrm>
            <a:off x="8282126" y="41165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6A7ECFC-AA15-E432-D7F1-407A07950636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8587018" y="430119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7AFA8D1-21B5-FE61-297A-68E7000275B5}"/>
              </a:ext>
            </a:extLst>
          </p:cNvPr>
          <p:cNvSpPr/>
          <p:nvPr/>
        </p:nvSpPr>
        <p:spPr>
          <a:xfrm>
            <a:off x="32478" y="4866773"/>
            <a:ext cx="1605194" cy="2612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</a:t>
            </a:r>
            <a:r>
              <a:rPr lang="en-US" dirty="0"/>
              <a:t>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136056-137C-7DFD-51F1-FADEEF8C89E5}"/>
              </a:ext>
            </a:extLst>
          </p:cNvPr>
          <p:cNvSpPr txBox="1"/>
          <p:nvPr/>
        </p:nvSpPr>
        <p:spPr>
          <a:xfrm>
            <a:off x="1592702" y="4706859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461A0B-127A-BC19-7B72-D73633E8E199}"/>
              </a:ext>
            </a:extLst>
          </p:cNvPr>
          <p:cNvSpPr txBox="1"/>
          <p:nvPr/>
        </p:nvSpPr>
        <p:spPr>
          <a:xfrm>
            <a:off x="2498" y="449744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D8AE0672-8B8F-3062-2DCC-C7CF3DB7CA00}"/>
              </a:ext>
            </a:extLst>
          </p:cNvPr>
          <p:cNvCxnSpPr>
            <a:cxnSpLocks/>
          </p:cNvCxnSpPr>
          <p:nvPr/>
        </p:nvCxnSpPr>
        <p:spPr>
          <a:xfrm>
            <a:off x="1872388" y="3566716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9873949-6239-61F8-A4C5-391236D96BDC}"/>
              </a:ext>
            </a:extLst>
          </p:cNvPr>
          <p:cNvSpPr txBox="1"/>
          <p:nvPr/>
        </p:nvSpPr>
        <p:spPr>
          <a:xfrm>
            <a:off x="4159631" y="470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427E833-F0D0-2FCC-EB6E-C4289534A635}"/>
              </a:ext>
            </a:extLst>
          </p:cNvPr>
          <p:cNvCxnSpPr>
            <a:cxnSpLocks/>
          </p:cNvCxnSpPr>
          <p:nvPr/>
        </p:nvCxnSpPr>
        <p:spPr>
          <a:xfrm>
            <a:off x="4423440" y="3524763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466A67-467B-FE87-B114-4D118F029389}"/>
              </a:ext>
            </a:extLst>
          </p:cNvPr>
          <p:cNvSpPr txBox="1"/>
          <p:nvPr/>
        </p:nvSpPr>
        <p:spPr>
          <a:xfrm>
            <a:off x="6710683" y="4710150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CD7C606B-B5E6-6EC3-E5E6-ACC00243C4A6}"/>
              </a:ext>
            </a:extLst>
          </p:cNvPr>
          <p:cNvCxnSpPr>
            <a:cxnSpLocks/>
          </p:cNvCxnSpPr>
          <p:nvPr/>
        </p:nvCxnSpPr>
        <p:spPr>
          <a:xfrm>
            <a:off x="6960126" y="3566716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682D8F0-3CE2-B0F9-4571-F72B9A348F30}"/>
              </a:ext>
            </a:extLst>
          </p:cNvPr>
          <p:cNvSpPr txBox="1"/>
          <p:nvPr/>
        </p:nvSpPr>
        <p:spPr>
          <a:xfrm>
            <a:off x="9247369" y="470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F04847A-CECA-55B4-A26E-075AD15EA5A1}"/>
              </a:ext>
            </a:extLst>
          </p:cNvPr>
          <p:cNvSpPr txBox="1"/>
          <p:nvPr/>
        </p:nvSpPr>
        <p:spPr>
          <a:xfrm>
            <a:off x="1165932" y="561210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P0 = IV </a:t>
            </a:r>
            <a:r>
              <a:rPr lang="en-US" sz="1800" b="1" dirty="0"/>
              <a:t>⊕ D0</a:t>
            </a:r>
            <a:endParaRPr 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6C5EBC-1018-3536-A1C6-04AF01AF1B47}"/>
              </a:ext>
            </a:extLst>
          </p:cNvPr>
          <p:cNvSpPr txBox="1"/>
          <p:nvPr/>
        </p:nvSpPr>
        <p:spPr>
          <a:xfrm>
            <a:off x="2773227" y="30466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16DA94-D3A4-94A8-8EFA-D9A172F5114A}"/>
              </a:ext>
            </a:extLst>
          </p:cNvPr>
          <p:cNvSpPr txBox="1"/>
          <p:nvPr/>
        </p:nvSpPr>
        <p:spPr>
          <a:xfrm>
            <a:off x="5309730" y="30466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B78B2B-70F7-E93F-F755-2D2FE0B8BFDB}"/>
              </a:ext>
            </a:extLst>
          </p:cNvPr>
          <p:cNvSpPr txBox="1"/>
          <p:nvPr/>
        </p:nvSpPr>
        <p:spPr>
          <a:xfrm>
            <a:off x="7892250" y="306009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6CE0FC-55B7-638C-C783-044B075B6091}"/>
              </a:ext>
            </a:extLst>
          </p:cNvPr>
          <p:cNvSpPr txBox="1"/>
          <p:nvPr/>
        </p:nvSpPr>
        <p:spPr>
          <a:xfrm>
            <a:off x="10414209" y="303825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9943F6-0C47-E58F-DDC1-2332F79FB002}"/>
              </a:ext>
            </a:extLst>
          </p:cNvPr>
          <p:cNvSpPr txBox="1"/>
          <p:nvPr/>
        </p:nvSpPr>
        <p:spPr>
          <a:xfrm>
            <a:off x="3702730" y="5590961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 = C0 </a:t>
            </a:r>
            <a:r>
              <a:rPr lang="en-US" sz="1800" b="1" dirty="0"/>
              <a:t>⊕ D1</a:t>
            </a:r>
            <a:endParaRPr lang="en-US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AEF356-54B5-7C21-DED5-C249995F9779}"/>
              </a:ext>
            </a:extLst>
          </p:cNvPr>
          <p:cNvSpPr txBox="1"/>
          <p:nvPr/>
        </p:nvSpPr>
        <p:spPr>
          <a:xfrm>
            <a:off x="6167704" y="556441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 = C1 </a:t>
            </a:r>
            <a:r>
              <a:rPr lang="en-US" sz="1800" b="1" dirty="0"/>
              <a:t>⊕ D2</a:t>
            </a:r>
            <a:endParaRPr lang="en-US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14880E-5EAF-7566-8534-70A253EC8C2E}"/>
              </a:ext>
            </a:extLst>
          </p:cNvPr>
          <p:cNvSpPr txBox="1"/>
          <p:nvPr/>
        </p:nvSpPr>
        <p:spPr>
          <a:xfrm>
            <a:off x="8931111" y="556441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 = C2 </a:t>
            </a:r>
            <a:r>
              <a:rPr lang="en-US" sz="1800" b="1" dirty="0"/>
              <a:t>⊕ D3</a:t>
            </a:r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BFF978-294B-FC01-31A5-7AB40DA180B9}"/>
              </a:ext>
            </a:extLst>
          </p:cNvPr>
          <p:cNvCxnSpPr/>
          <p:nvPr/>
        </p:nvCxnSpPr>
        <p:spPr>
          <a:xfrm flipH="1">
            <a:off x="6827194" y="1928650"/>
            <a:ext cx="975164" cy="102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D9594C-3C9B-883F-6911-4B5CDB8C420F}"/>
              </a:ext>
            </a:extLst>
          </p:cNvPr>
          <p:cNvSpPr txBox="1"/>
          <p:nvPr/>
        </p:nvSpPr>
        <p:spPr>
          <a:xfrm>
            <a:off x="7078457" y="1451043"/>
            <a:ext cx="207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change this value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5F6C1B-85BC-0905-89A9-F367BD857641}"/>
              </a:ext>
            </a:extLst>
          </p:cNvPr>
          <p:cNvCxnSpPr>
            <a:cxnSpLocks/>
          </p:cNvCxnSpPr>
          <p:nvPr/>
        </p:nvCxnSpPr>
        <p:spPr>
          <a:xfrm flipH="1">
            <a:off x="4521629" y="1921299"/>
            <a:ext cx="267194" cy="11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9906D4-F35C-A88E-1845-5EDFBFA04B83}"/>
              </a:ext>
            </a:extLst>
          </p:cNvPr>
          <p:cNvSpPr txBox="1"/>
          <p:nvPr/>
        </p:nvSpPr>
        <p:spPr>
          <a:xfrm>
            <a:off x="4064922" y="1443692"/>
            <a:ext cx="262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change this ciphertext</a:t>
            </a:r>
          </a:p>
        </p:txBody>
      </p:sp>
    </p:spTree>
    <p:extLst>
      <p:ext uri="{BB962C8B-B14F-4D97-AF65-F5344CB8AC3E}">
        <p14:creationId xmlns:p14="http://schemas.microsoft.com/office/powerpoint/2010/main" val="419602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939A-538B-23AE-66F0-DA7C043E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cbc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59E0-7725-27C2-F77F-3879604CA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boring -&gt; superb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846F2-9BB0-51FE-B77C-305CBCE1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4A5CF-8D4E-907A-9660-BE916D86F43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9600" y="136525"/>
            <a:ext cx="7772400" cy="67160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3AA266-A199-B911-E318-3AE2AE2A266A}"/>
              </a:ext>
            </a:extLst>
          </p:cNvPr>
          <p:cNvSpPr/>
          <p:nvPr/>
        </p:nvSpPr>
        <p:spPr>
          <a:xfrm>
            <a:off x="4869929" y="3185430"/>
            <a:ext cx="5548235" cy="1581441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E79895-CFE3-EBA0-61EC-FBA7F2C1ADA7}"/>
              </a:ext>
            </a:extLst>
          </p:cNvPr>
          <p:cNvSpPr/>
          <p:nvPr/>
        </p:nvSpPr>
        <p:spPr>
          <a:xfrm>
            <a:off x="4869930" y="4896469"/>
            <a:ext cx="4364012" cy="559952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69978-3563-ECE9-A689-3B293D7AA808}"/>
              </a:ext>
            </a:extLst>
          </p:cNvPr>
          <p:cNvSpPr txBox="1"/>
          <p:nvPr/>
        </p:nvSpPr>
        <p:spPr>
          <a:xfrm>
            <a:off x="10427582" y="3331584"/>
            <a:ext cx="139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Build the 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28EAA8-B892-ECC9-C9FF-6CD428EBF7C8}"/>
              </a:ext>
            </a:extLst>
          </p:cNvPr>
          <p:cNvSpPr txBox="1"/>
          <p:nvPr/>
        </p:nvSpPr>
        <p:spPr>
          <a:xfrm>
            <a:off x="9251767" y="4991779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Apply XOR</a:t>
            </a:r>
          </a:p>
        </p:txBody>
      </p:sp>
    </p:spTree>
    <p:extLst>
      <p:ext uri="{BB962C8B-B14F-4D97-AF65-F5344CB8AC3E}">
        <p14:creationId xmlns:p14="http://schemas.microsoft.com/office/powerpoint/2010/main" val="6083777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939A-538B-23AE-66F0-DA7C043E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cbc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59E0-7725-27C2-F77F-3879604CA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boring -&gt; superb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dirty="0" err="1"/>
              <a:t>smashs</a:t>
            </a:r>
            <a:r>
              <a:rPr lang="en-US" dirty="0"/>
              <a:t> the block before ‘superb’ but the validator does not care..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846F2-9BB0-51FE-B77C-305CBCE1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5D7C051-C50D-DBD6-E7FD-9631F883746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8937" y="2449917"/>
            <a:ext cx="7772400" cy="155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653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E09E-3D0A-129F-FA07-1D663EDD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ECB/CBC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20E4-B2ED-3930-F1C6-5D46C1866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ECB Pros: can encrypt/decrypt in parallel</a:t>
            </a:r>
          </a:p>
          <a:p>
            <a:r>
              <a:rPr lang="en-US" dirty="0"/>
              <a:t>ECB Cons: Attackers can easily stitch ciphertext to build plaintext</a:t>
            </a:r>
          </a:p>
          <a:p>
            <a:endParaRPr lang="en-US" dirty="0"/>
          </a:p>
          <a:p>
            <a:r>
              <a:rPr lang="en-US" dirty="0"/>
              <a:t>CBC Pros: can decrypt in parallel, ciphertext pattern is not fixed!</a:t>
            </a:r>
          </a:p>
          <a:p>
            <a:r>
              <a:rPr lang="en-US" dirty="0"/>
              <a:t>CBC Cons: Cannot encrypt in parallel</a:t>
            </a:r>
          </a:p>
          <a:p>
            <a:endParaRPr lang="en-US" dirty="0"/>
          </a:p>
          <a:p>
            <a:r>
              <a:rPr lang="en-US" dirty="0"/>
              <a:t>Can we have a mode that</a:t>
            </a:r>
          </a:p>
          <a:p>
            <a:pPr lvl="1"/>
            <a:r>
              <a:rPr lang="en-US" dirty="0"/>
              <a:t>Can </a:t>
            </a:r>
            <a:r>
              <a:rPr lang="en-US" dirty="0" err="1"/>
              <a:t>en</a:t>
            </a:r>
            <a:r>
              <a:rPr lang="en-US" dirty="0"/>
              <a:t>/decrypt in parallel and </a:t>
            </a:r>
          </a:p>
          <a:p>
            <a:pPr lvl="1"/>
            <a:r>
              <a:rPr lang="en-US" dirty="0"/>
              <a:t>Ciphertext pattern is not fixed?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A5C6F-789B-F716-9199-1282F3AB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179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A934-C6BE-96AC-0724-10224883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1B7B-E3E9-6260-B7A6-7C078D6B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 (Counter mode)</a:t>
            </a:r>
          </a:p>
          <a:p>
            <a:r>
              <a:rPr lang="en-US" dirty="0"/>
              <a:t>Start with a random nonce || counter</a:t>
            </a:r>
          </a:p>
          <a:p>
            <a:r>
              <a:rPr lang="en-US" dirty="0"/>
              <a:t>It uses the block cipher as random number generator</a:t>
            </a:r>
          </a:p>
          <a:p>
            <a:r>
              <a:rPr lang="en-US" dirty="0"/>
              <a:t>V = Enc(nonce || counter)</a:t>
            </a:r>
          </a:p>
          <a:p>
            <a:r>
              <a:rPr lang="en-US" dirty="0"/>
              <a:t>Then, XOR this V to the plaintext</a:t>
            </a:r>
          </a:p>
          <a:p>
            <a:pPr lvl="1"/>
            <a:r>
              <a:rPr lang="en-US" dirty="0"/>
              <a:t>C = P </a:t>
            </a:r>
            <a:r>
              <a:rPr lang="en-US" sz="2400" b="1" dirty="0"/>
              <a:t>⊕</a:t>
            </a:r>
            <a:r>
              <a:rPr lang="en-US" dirty="0"/>
              <a:t> V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56D21-9892-DBEC-9C26-BB38ACEA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160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A934-C6BE-96AC-0724-10224883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1B7B-E3E9-6260-B7A6-7C078D6B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 (Counter mode)</a:t>
            </a:r>
          </a:p>
          <a:p>
            <a:r>
              <a:rPr lang="en-US" dirty="0"/>
              <a:t>Start with a random nonce || counter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56D21-9892-DBEC-9C26-BB38ACEA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E9851-104C-A1E8-FD1D-988F1028F60D}"/>
              </a:ext>
            </a:extLst>
          </p:cNvPr>
          <p:cNvSpPr/>
          <p:nvPr/>
        </p:nvSpPr>
        <p:spPr>
          <a:xfrm>
            <a:off x="1001487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B8B6FC-7561-FE55-82B4-55EAF7B1F522}"/>
              </a:ext>
            </a:extLst>
          </p:cNvPr>
          <p:cNvSpPr/>
          <p:nvPr/>
        </p:nvSpPr>
        <p:spPr>
          <a:xfrm>
            <a:off x="1377043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71C4A-8697-47B3-2A21-EE705B6DFF09}"/>
              </a:ext>
            </a:extLst>
          </p:cNvPr>
          <p:cNvSpPr/>
          <p:nvPr/>
        </p:nvSpPr>
        <p:spPr>
          <a:xfrm>
            <a:off x="1001487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2B3A35-5561-2E77-FF7F-D412598D2199}"/>
              </a:ext>
            </a:extLst>
          </p:cNvPr>
          <p:cNvCxnSpPr>
            <a:cxnSpLocks/>
          </p:cNvCxnSpPr>
          <p:nvPr/>
        </p:nvCxnSpPr>
        <p:spPr>
          <a:xfrm>
            <a:off x="1872344" y="3821451"/>
            <a:ext cx="0" cy="9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FE474C-37D8-DD74-A676-5C524521C5B1}"/>
              </a:ext>
            </a:extLst>
          </p:cNvPr>
          <p:cNvCxnSpPr/>
          <p:nvPr/>
        </p:nvCxnSpPr>
        <p:spPr>
          <a:xfrm>
            <a:off x="1872343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96698F9-C6EC-07B4-F859-56A2C7F847F4}"/>
              </a:ext>
            </a:extLst>
          </p:cNvPr>
          <p:cNvSpPr/>
          <p:nvPr/>
        </p:nvSpPr>
        <p:spPr>
          <a:xfrm>
            <a:off x="3568285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39C321-CFA9-44FA-DA87-0780361DF440}"/>
              </a:ext>
            </a:extLst>
          </p:cNvPr>
          <p:cNvSpPr/>
          <p:nvPr/>
        </p:nvSpPr>
        <p:spPr>
          <a:xfrm>
            <a:off x="3943841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4D1D7-4D04-B415-24A9-C46F29F8B3FA}"/>
              </a:ext>
            </a:extLst>
          </p:cNvPr>
          <p:cNvSpPr/>
          <p:nvPr/>
        </p:nvSpPr>
        <p:spPr>
          <a:xfrm>
            <a:off x="3568285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1100011110101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C0CAA4-AF6A-352F-87CD-EC089163A8FB}"/>
              </a:ext>
            </a:extLst>
          </p:cNvPr>
          <p:cNvCxnSpPr>
            <a:cxnSpLocks/>
          </p:cNvCxnSpPr>
          <p:nvPr/>
        </p:nvCxnSpPr>
        <p:spPr>
          <a:xfrm>
            <a:off x="4439141" y="3821451"/>
            <a:ext cx="1" cy="9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B02FE8-EEE4-163E-4C7D-73D61FB497FD}"/>
              </a:ext>
            </a:extLst>
          </p:cNvPr>
          <p:cNvCxnSpPr/>
          <p:nvPr/>
        </p:nvCxnSpPr>
        <p:spPr>
          <a:xfrm>
            <a:off x="4439141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52E6DD-47B2-F12F-7C70-6C94BD11CB8E}"/>
              </a:ext>
            </a:extLst>
          </p:cNvPr>
          <p:cNvSpPr/>
          <p:nvPr/>
        </p:nvSpPr>
        <p:spPr>
          <a:xfrm>
            <a:off x="6118441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90ED07-7654-32E1-1487-A260549408CE}"/>
              </a:ext>
            </a:extLst>
          </p:cNvPr>
          <p:cNvSpPr/>
          <p:nvPr/>
        </p:nvSpPr>
        <p:spPr>
          <a:xfrm>
            <a:off x="6493997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3B65AD-0F7F-B0FC-E9CD-D1BFE13D8590}"/>
              </a:ext>
            </a:extLst>
          </p:cNvPr>
          <p:cNvSpPr/>
          <p:nvPr/>
        </p:nvSpPr>
        <p:spPr>
          <a:xfrm>
            <a:off x="6118441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0001110111011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A2DD2B-F1F1-0107-EF41-BA389BE0FB4C}"/>
              </a:ext>
            </a:extLst>
          </p:cNvPr>
          <p:cNvCxnSpPr>
            <a:cxnSpLocks/>
          </p:cNvCxnSpPr>
          <p:nvPr/>
        </p:nvCxnSpPr>
        <p:spPr>
          <a:xfrm>
            <a:off x="6989298" y="372620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8EAC60-9B4E-0C45-9280-5C2A799D37A9}"/>
              </a:ext>
            </a:extLst>
          </p:cNvPr>
          <p:cNvCxnSpPr/>
          <p:nvPr/>
        </p:nvCxnSpPr>
        <p:spPr>
          <a:xfrm>
            <a:off x="6989297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B124EC-AD7E-87EB-9D0A-A99C8E3D050A}"/>
              </a:ext>
            </a:extLst>
          </p:cNvPr>
          <p:cNvSpPr/>
          <p:nvPr/>
        </p:nvSpPr>
        <p:spPr>
          <a:xfrm>
            <a:off x="8640401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5A14DF-7AA5-B214-ED5B-4E89B1F0F800}"/>
              </a:ext>
            </a:extLst>
          </p:cNvPr>
          <p:cNvSpPr/>
          <p:nvPr/>
        </p:nvSpPr>
        <p:spPr>
          <a:xfrm>
            <a:off x="9015957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DBFFDA-F89C-A49E-5E82-82B042AEC2C4}"/>
              </a:ext>
            </a:extLst>
          </p:cNvPr>
          <p:cNvSpPr/>
          <p:nvPr/>
        </p:nvSpPr>
        <p:spPr>
          <a:xfrm>
            <a:off x="8640401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1101011101110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BFEB0E-0851-2F8A-096B-50660DC9B62F}"/>
              </a:ext>
            </a:extLst>
          </p:cNvPr>
          <p:cNvCxnSpPr>
            <a:cxnSpLocks/>
          </p:cNvCxnSpPr>
          <p:nvPr/>
        </p:nvCxnSpPr>
        <p:spPr>
          <a:xfrm>
            <a:off x="9511258" y="372620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995A1B-8F98-1B26-0F59-3B3D9D42A77E}"/>
              </a:ext>
            </a:extLst>
          </p:cNvPr>
          <p:cNvCxnSpPr/>
          <p:nvPr/>
        </p:nvCxnSpPr>
        <p:spPr>
          <a:xfrm>
            <a:off x="9511257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D00C68-5923-C3C6-BAD6-A707A2BDE7D1}"/>
              </a:ext>
            </a:extLst>
          </p:cNvPr>
          <p:cNvSpPr txBox="1"/>
          <p:nvPr/>
        </p:nvSpPr>
        <p:spPr>
          <a:xfrm>
            <a:off x="696595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5F9095-0B37-97DB-771D-97937A9835E4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1001487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B385AD6-4A2E-C722-4967-EF9CD3FA4205}"/>
              </a:ext>
            </a:extLst>
          </p:cNvPr>
          <p:cNvSpPr txBox="1"/>
          <p:nvPr/>
        </p:nvSpPr>
        <p:spPr>
          <a:xfrm>
            <a:off x="3276331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C1BC54-CC95-878C-10AF-73434969D1D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581223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1469D3-E0CA-A006-1E70-29A8DF7BAF51}"/>
              </a:ext>
            </a:extLst>
          </p:cNvPr>
          <p:cNvSpPr txBox="1"/>
          <p:nvPr/>
        </p:nvSpPr>
        <p:spPr>
          <a:xfrm>
            <a:off x="5830191" y="423987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5F42CB-315C-276C-4DB5-B383DCE0877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135083" y="4424545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0DCE71-4FAD-88E8-E4F6-4C2803587D56}"/>
              </a:ext>
            </a:extLst>
          </p:cNvPr>
          <p:cNvSpPr txBox="1"/>
          <p:nvPr/>
        </p:nvSpPr>
        <p:spPr>
          <a:xfrm>
            <a:off x="8300039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8EB6B3-505B-A789-2ADE-1DE7E15F382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04931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5EA00A6-6921-0FE2-3F0C-CDF6642982FE}"/>
              </a:ext>
            </a:extLst>
          </p:cNvPr>
          <p:cNvSpPr/>
          <p:nvPr/>
        </p:nvSpPr>
        <p:spPr>
          <a:xfrm>
            <a:off x="861979" y="2846132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0BF391-2F10-F962-0DD7-C60B7398BB67}"/>
              </a:ext>
            </a:extLst>
          </p:cNvPr>
          <p:cNvSpPr txBox="1"/>
          <p:nvPr/>
        </p:nvSpPr>
        <p:spPr>
          <a:xfrm>
            <a:off x="1322678" y="310483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1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3E21A9-B881-526D-9B21-624A44922ACA}"/>
              </a:ext>
            </a:extLst>
          </p:cNvPr>
          <p:cNvSpPr txBox="1"/>
          <p:nvPr/>
        </p:nvSpPr>
        <p:spPr>
          <a:xfrm>
            <a:off x="58440" y="277098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C071C-AE40-9945-E388-ED93F5950817}"/>
              </a:ext>
            </a:extLst>
          </p:cNvPr>
          <p:cNvSpPr txBox="1"/>
          <p:nvPr/>
        </p:nvSpPr>
        <p:spPr>
          <a:xfrm>
            <a:off x="3902175" y="310618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2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B3175C-CD07-54A3-11D1-E56B815C9521}"/>
              </a:ext>
            </a:extLst>
          </p:cNvPr>
          <p:cNvSpPr txBox="1"/>
          <p:nvPr/>
        </p:nvSpPr>
        <p:spPr>
          <a:xfrm>
            <a:off x="6310492" y="3094693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3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0A16D7-9702-2280-FEE0-C0EA363870E8}"/>
              </a:ext>
            </a:extLst>
          </p:cNvPr>
          <p:cNvSpPr txBox="1"/>
          <p:nvPr/>
        </p:nvSpPr>
        <p:spPr>
          <a:xfrm>
            <a:off x="8980487" y="306506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4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2A656E-49A4-2166-5291-6FC7C967B7F6}"/>
              </a:ext>
            </a:extLst>
          </p:cNvPr>
          <p:cNvSpPr txBox="1"/>
          <p:nvPr/>
        </p:nvSpPr>
        <p:spPr>
          <a:xfrm>
            <a:off x="1624626" y="552597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432250-6FC3-0EC5-B091-C4D46B1A6A6F}"/>
              </a:ext>
            </a:extLst>
          </p:cNvPr>
          <p:cNvSpPr/>
          <p:nvPr/>
        </p:nvSpPr>
        <p:spPr>
          <a:xfrm>
            <a:off x="1001486" y="5985841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4ED2EAD-D078-586A-6AAD-A7E740B85A02}"/>
              </a:ext>
            </a:extLst>
          </p:cNvPr>
          <p:cNvSpPr/>
          <p:nvPr/>
        </p:nvSpPr>
        <p:spPr>
          <a:xfrm>
            <a:off x="1001486" y="6408284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03A8461-E13E-345C-C0AA-97567F4DAF0C}"/>
              </a:ext>
            </a:extLst>
          </p:cNvPr>
          <p:cNvCxnSpPr>
            <a:cxnSpLocks/>
            <a:stCxn id="63" idx="2"/>
            <a:endCxn id="66" idx="0"/>
          </p:cNvCxnSpPr>
          <p:nvPr/>
        </p:nvCxnSpPr>
        <p:spPr>
          <a:xfrm>
            <a:off x="1872343" y="6247097"/>
            <a:ext cx="0" cy="16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7C7E427-E947-ECD7-9012-BC065D1049FF}"/>
              </a:ext>
            </a:extLst>
          </p:cNvPr>
          <p:cNvSpPr txBox="1"/>
          <p:nvPr/>
        </p:nvSpPr>
        <p:spPr>
          <a:xfrm>
            <a:off x="4174740" y="552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7A0721-D6A6-712D-00D7-1E8C4D12C8C3}"/>
              </a:ext>
            </a:extLst>
          </p:cNvPr>
          <p:cNvSpPr/>
          <p:nvPr/>
        </p:nvSpPr>
        <p:spPr>
          <a:xfrm>
            <a:off x="3551600" y="5987001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notadministrato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51AF454-3C9D-4A32-CEF8-7C8FDDC86453}"/>
              </a:ext>
            </a:extLst>
          </p:cNvPr>
          <p:cNvSpPr/>
          <p:nvPr/>
        </p:nvSpPr>
        <p:spPr>
          <a:xfrm>
            <a:off x="3551600" y="6409444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110111101101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B805B8-32E0-62D7-E915-224BB3ACADFA}"/>
              </a:ext>
            </a:extLst>
          </p:cNvPr>
          <p:cNvSpPr txBox="1"/>
          <p:nvPr/>
        </p:nvSpPr>
        <p:spPr>
          <a:xfrm>
            <a:off x="6724853" y="552597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57AEB40-A93A-140F-E97A-173C1BD34957}"/>
              </a:ext>
            </a:extLst>
          </p:cNvPr>
          <p:cNvSpPr/>
          <p:nvPr/>
        </p:nvSpPr>
        <p:spPr>
          <a:xfrm>
            <a:off x="6101713" y="5985841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passwordpassw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6209158-C648-D76F-7DD1-C8CB45F57A20}"/>
              </a:ext>
            </a:extLst>
          </p:cNvPr>
          <p:cNvSpPr/>
          <p:nvPr/>
        </p:nvSpPr>
        <p:spPr>
          <a:xfrm>
            <a:off x="6101713" y="6408284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001110101011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1AA773-9823-0876-F436-E7462F675B66}"/>
              </a:ext>
            </a:extLst>
          </p:cNvPr>
          <p:cNvSpPr txBox="1"/>
          <p:nvPr/>
        </p:nvSpPr>
        <p:spPr>
          <a:xfrm>
            <a:off x="9261623" y="5527767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9B2A4FA-718D-F107-E2BE-F36E0F64572A}"/>
              </a:ext>
            </a:extLst>
          </p:cNvPr>
          <p:cNvSpPr/>
          <p:nvPr/>
        </p:nvSpPr>
        <p:spPr>
          <a:xfrm>
            <a:off x="8638483" y="5987635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F491A4-98BA-1C33-3CEF-88DD5285AC73}"/>
              </a:ext>
            </a:extLst>
          </p:cNvPr>
          <p:cNvSpPr/>
          <p:nvPr/>
        </p:nvSpPr>
        <p:spPr>
          <a:xfrm>
            <a:off x="8638483" y="6410078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1101111101111</a:t>
            </a:r>
          </a:p>
        </p:txBody>
      </p:sp>
    </p:spTree>
    <p:extLst>
      <p:ext uri="{BB962C8B-B14F-4D97-AF65-F5344CB8AC3E}">
        <p14:creationId xmlns:p14="http://schemas.microsoft.com/office/powerpoint/2010/main" val="17209856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A934-C6BE-96AC-0724-10224883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1B7B-E3E9-6260-B7A6-7C078D6B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 (Counter mode)</a:t>
            </a:r>
          </a:p>
          <a:p>
            <a:r>
              <a:rPr lang="en-US" dirty="0"/>
              <a:t>Start with a random nonce || counter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56D21-9892-DBEC-9C26-BB38ACEA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E9851-104C-A1E8-FD1D-988F1028F60D}"/>
              </a:ext>
            </a:extLst>
          </p:cNvPr>
          <p:cNvSpPr/>
          <p:nvPr/>
        </p:nvSpPr>
        <p:spPr>
          <a:xfrm>
            <a:off x="1001487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B8B6FC-7561-FE55-82B4-55EAF7B1F522}"/>
              </a:ext>
            </a:extLst>
          </p:cNvPr>
          <p:cNvSpPr/>
          <p:nvPr/>
        </p:nvSpPr>
        <p:spPr>
          <a:xfrm>
            <a:off x="1377043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71C4A-8697-47B3-2A21-EE705B6DFF09}"/>
              </a:ext>
            </a:extLst>
          </p:cNvPr>
          <p:cNvSpPr/>
          <p:nvPr/>
        </p:nvSpPr>
        <p:spPr>
          <a:xfrm>
            <a:off x="1001487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2B3A35-5561-2E77-FF7F-D412598D2199}"/>
              </a:ext>
            </a:extLst>
          </p:cNvPr>
          <p:cNvCxnSpPr>
            <a:cxnSpLocks/>
          </p:cNvCxnSpPr>
          <p:nvPr/>
        </p:nvCxnSpPr>
        <p:spPr>
          <a:xfrm>
            <a:off x="1872344" y="3821451"/>
            <a:ext cx="0" cy="9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FE474C-37D8-DD74-A676-5C524521C5B1}"/>
              </a:ext>
            </a:extLst>
          </p:cNvPr>
          <p:cNvCxnSpPr/>
          <p:nvPr/>
        </p:nvCxnSpPr>
        <p:spPr>
          <a:xfrm>
            <a:off x="1872343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96698F9-C6EC-07B4-F859-56A2C7F847F4}"/>
              </a:ext>
            </a:extLst>
          </p:cNvPr>
          <p:cNvSpPr/>
          <p:nvPr/>
        </p:nvSpPr>
        <p:spPr>
          <a:xfrm>
            <a:off x="3568285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39C321-CFA9-44FA-DA87-0780361DF440}"/>
              </a:ext>
            </a:extLst>
          </p:cNvPr>
          <p:cNvSpPr/>
          <p:nvPr/>
        </p:nvSpPr>
        <p:spPr>
          <a:xfrm>
            <a:off x="3943841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4D1D7-4D04-B415-24A9-C46F29F8B3FA}"/>
              </a:ext>
            </a:extLst>
          </p:cNvPr>
          <p:cNvSpPr/>
          <p:nvPr/>
        </p:nvSpPr>
        <p:spPr>
          <a:xfrm>
            <a:off x="3568285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1100011110101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C0CAA4-AF6A-352F-87CD-EC089163A8FB}"/>
              </a:ext>
            </a:extLst>
          </p:cNvPr>
          <p:cNvCxnSpPr>
            <a:cxnSpLocks/>
          </p:cNvCxnSpPr>
          <p:nvPr/>
        </p:nvCxnSpPr>
        <p:spPr>
          <a:xfrm>
            <a:off x="4439141" y="3821451"/>
            <a:ext cx="1" cy="9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B02FE8-EEE4-163E-4C7D-73D61FB497FD}"/>
              </a:ext>
            </a:extLst>
          </p:cNvPr>
          <p:cNvCxnSpPr/>
          <p:nvPr/>
        </p:nvCxnSpPr>
        <p:spPr>
          <a:xfrm>
            <a:off x="4439141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52E6DD-47B2-F12F-7C70-6C94BD11CB8E}"/>
              </a:ext>
            </a:extLst>
          </p:cNvPr>
          <p:cNvSpPr/>
          <p:nvPr/>
        </p:nvSpPr>
        <p:spPr>
          <a:xfrm>
            <a:off x="6118441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90ED07-7654-32E1-1487-A260549408CE}"/>
              </a:ext>
            </a:extLst>
          </p:cNvPr>
          <p:cNvSpPr/>
          <p:nvPr/>
        </p:nvSpPr>
        <p:spPr>
          <a:xfrm>
            <a:off x="6493997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3B65AD-0F7F-B0FC-E9CD-D1BFE13D8590}"/>
              </a:ext>
            </a:extLst>
          </p:cNvPr>
          <p:cNvSpPr/>
          <p:nvPr/>
        </p:nvSpPr>
        <p:spPr>
          <a:xfrm>
            <a:off x="6118441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0001110111011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A2DD2B-F1F1-0107-EF41-BA389BE0FB4C}"/>
              </a:ext>
            </a:extLst>
          </p:cNvPr>
          <p:cNvCxnSpPr>
            <a:cxnSpLocks/>
          </p:cNvCxnSpPr>
          <p:nvPr/>
        </p:nvCxnSpPr>
        <p:spPr>
          <a:xfrm>
            <a:off x="6989298" y="372620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8EAC60-9B4E-0C45-9280-5C2A799D37A9}"/>
              </a:ext>
            </a:extLst>
          </p:cNvPr>
          <p:cNvCxnSpPr/>
          <p:nvPr/>
        </p:nvCxnSpPr>
        <p:spPr>
          <a:xfrm>
            <a:off x="6989297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B124EC-AD7E-87EB-9D0A-A99C8E3D050A}"/>
              </a:ext>
            </a:extLst>
          </p:cNvPr>
          <p:cNvSpPr/>
          <p:nvPr/>
        </p:nvSpPr>
        <p:spPr>
          <a:xfrm>
            <a:off x="8640401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5A14DF-7AA5-B214-ED5B-4E89B1F0F800}"/>
              </a:ext>
            </a:extLst>
          </p:cNvPr>
          <p:cNvSpPr/>
          <p:nvPr/>
        </p:nvSpPr>
        <p:spPr>
          <a:xfrm>
            <a:off x="9015957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DBFFDA-F89C-A49E-5E82-82B042AEC2C4}"/>
              </a:ext>
            </a:extLst>
          </p:cNvPr>
          <p:cNvSpPr/>
          <p:nvPr/>
        </p:nvSpPr>
        <p:spPr>
          <a:xfrm>
            <a:off x="8640401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1101011101110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BFEB0E-0851-2F8A-096B-50660DC9B62F}"/>
              </a:ext>
            </a:extLst>
          </p:cNvPr>
          <p:cNvCxnSpPr>
            <a:cxnSpLocks/>
          </p:cNvCxnSpPr>
          <p:nvPr/>
        </p:nvCxnSpPr>
        <p:spPr>
          <a:xfrm>
            <a:off x="9511258" y="372620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995A1B-8F98-1B26-0F59-3B3D9D42A77E}"/>
              </a:ext>
            </a:extLst>
          </p:cNvPr>
          <p:cNvCxnSpPr/>
          <p:nvPr/>
        </p:nvCxnSpPr>
        <p:spPr>
          <a:xfrm>
            <a:off x="9511257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D00C68-5923-C3C6-BAD6-A707A2BDE7D1}"/>
              </a:ext>
            </a:extLst>
          </p:cNvPr>
          <p:cNvSpPr txBox="1"/>
          <p:nvPr/>
        </p:nvSpPr>
        <p:spPr>
          <a:xfrm>
            <a:off x="696595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5F9095-0B37-97DB-771D-97937A9835E4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1001487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B385AD6-4A2E-C722-4967-EF9CD3FA4205}"/>
              </a:ext>
            </a:extLst>
          </p:cNvPr>
          <p:cNvSpPr txBox="1"/>
          <p:nvPr/>
        </p:nvSpPr>
        <p:spPr>
          <a:xfrm>
            <a:off x="3276331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C1BC54-CC95-878C-10AF-73434969D1D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581223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1469D3-E0CA-A006-1E70-29A8DF7BAF51}"/>
              </a:ext>
            </a:extLst>
          </p:cNvPr>
          <p:cNvSpPr txBox="1"/>
          <p:nvPr/>
        </p:nvSpPr>
        <p:spPr>
          <a:xfrm>
            <a:off x="5830191" y="423987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5F42CB-315C-276C-4DB5-B383DCE0877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135083" y="4424545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0DCE71-4FAD-88E8-E4F6-4C2803587D56}"/>
              </a:ext>
            </a:extLst>
          </p:cNvPr>
          <p:cNvSpPr txBox="1"/>
          <p:nvPr/>
        </p:nvSpPr>
        <p:spPr>
          <a:xfrm>
            <a:off x="8300039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8EB6B3-505B-A789-2ADE-1DE7E15F382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04931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5EA00A6-6921-0FE2-3F0C-CDF6642982FE}"/>
              </a:ext>
            </a:extLst>
          </p:cNvPr>
          <p:cNvSpPr/>
          <p:nvPr/>
        </p:nvSpPr>
        <p:spPr>
          <a:xfrm>
            <a:off x="861979" y="2846132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0BF391-2F10-F962-0DD7-C60B7398BB67}"/>
              </a:ext>
            </a:extLst>
          </p:cNvPr>
          <p:cNvSpPr txBox="1"/>
          <p:nvPr/>
        </p:nvSpPr>
        <p:spPr>
          <a:xfrm>
            <a:off x="1322678" y="310483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1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3E21A9-B881-526D-9B21-624A44922ACA}"/>
              </a:ext>
            </a:extLst>
          </p:cNvPr>
          <p:cNvSpPr txBox="1"/>
          <p:nvPr/>
        </p:nvSpPr>
        <p:spPr>
          <a:xfrm>
            <a:off x="58440" y="277098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C071C-AE40-9945-E388-ED93F5950817}"/>
              </a:ext>
            </a:extLst>
          </p:cNvPr>
          <p:cNvSpPr txBox="1"/>
          <p:nvPr/>
        </p:nvSpPr>
        <p:spPr>
          <a:xfrm>
            <a:off x="3902175" y="310618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2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B3175C-CD07-54A3-11D1-E56B815C9521}"/>
              </a:ext>
            </a:extLst>
          </p:cNvPr>
          <p:cNvSpPr txBox="1"/>
          <p:nvPr/>
        </p:nvSpPr>
        <p:spPr>
          <a:xfrm>
            <a:off x="6310492" y="3094693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3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0A16D7-9702-2280-FEE0-C0EA363870E8}"/>
              </a:ext>
            </a:extLst>
          </p:cNvPr>
          <p:cNvSpPr txBox="1"/>
          <p:nvPr/>
        </p:nvSpPr>
        <p:spPr>
          <a:xfrm>
            <a:off x="8980487" y="306506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4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2A656E-49A4-2166-5291-6FC7C967B7F6}"/>
              </a:ext>
            </a:extLst>
          </p:cNvPr>
          <p:cNvSpPr txBox="1"/>
          <p:nvPr/>
        </p:nvSpPr>
        <p:spPr>
          <a:xfrm>
            <a:off x="1624626" y="552597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432250-6FC3-0EC5-B091-C4D46B1A6A6F}"/>
              </a:ext>
            </a:extLst>
          </p:cNvPr>
          <p:cNvSpPr/>
          <p:nvPr/>
        </p:nvSpPr>
        <p:spPr>
          <a:xfrm>
            <a:off x="1001486" y="5985841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4ED2EAD-D078-586A-6AAD-A7E740B85A02}"/>
              </a:ext>
            </a:extLst>
          </p:cNvPr>
          <p:cNvSpPr/>
          <p:nvPr/>
        </p:nvSpPr>
        <p:spPr>
          <a:xfrm>
            <a:off x="1001486" y="6408284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03A8461-E13E-345C-C0AA-97567F4DAF0C}"/>
              </a:ext>
            </a:extLst>
          </p:cNvPr>
          <p:cNvCxnSpPr>
            <a:cxnSpLocks/>
            <a:stCxn id="63" idx="2"/>
            <a:endCxn id="66" idx="0"/>
          </p:cNvCxnSpPr>
          <p:nvPr/>
        </p:nvCxnSpPr>
        <p:spPr>
          <a:xfrm>
            <a:off x="1872343" y="6247097"/>
            <a:ext cx="0" cy="16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7C7E427-E947-ECD7-9012-BC065D1049FF}"/>
              </a:ext>
            </a:extLst>
          </p:cNvPr>
          <p:cNvSpPr txBox="1"/>
          <p:nvPr/>
        </p:nvSpPr>
        <p:spPr>
          <a:xfrm>
            <a:off x="4174740" y="552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7A0721-D6A6-712D-00D7-1E8C4D12C8C3}"/>
              </a:ext>
            </a:extLst>
          </p:cNvPr>
          <p:cNvSpPr/>
          <p:nvPr/>
        </p:nvSpPr>
        <p:spPr>
          <a:xfrm>
            <a:off x="3551600" y="5987001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notadministrato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51AF454-3C9D-4A32-CEF8-7C8FDDC86453}"/>
              </a:ext>
            </a:extLst>
          </p:cNvPr>
          <p:cNvSpPr/>
          <p:nvPr/>
        </p:nvSpPr>
        <p:spPr>
          <a:xfrm>
            <a:off x="3551600" y="6409444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110111101101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B805B8-32E0-62D7-E915-224BB3ACADFA}"/>
              </a:ext>
            </a:extLst>
          </p:cNvPr>
          <p:cNvSpPr txBox="1"/>
          <p:nvPr/>
        </p:nvSpPr>
        <p:spPr>
          <a:xfrm>
            <a:off x="6724853" y="552597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57AEB40-A93A-140F-E97A-173C1BD34957}"/>
              </a:ext>
            </a:extLst>
          </p:cNvPr>
          <p:cNvSpPr/>
          <p:nvPr/>
        </p:nvSpPr>
        <p:spPr>
          <a:xfrm>
            <a:off x="6101713" y="5985841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passwordpassw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6209158-C648-D76F-7DD1-C8CB45F57A20}"/>
              </a:ext>
            </a:extLst>
          </p:cNvPr>
          <p:cNvSpPr/>
          <p:nvPr/>
        </p:nvSpPr>
        <p:spPr>
          <a:xfrm>
            <a:off x="6101713" y="6408284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001110101011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1AA773-9823-0876-F436-E7462F675B66}"/>
              </a:ext>
            </a:extLst>
          </p:cNvPr>
          <p:cNvSpPr txBox="1"/>
          <p:nvPr/>
        </p:nvSpPr>
        <p:spPr>
          <a:xfrm>
            <a:off x="9261623" y="5527767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9B2A4FA-718D-F107-E2BE-F36E0F64572A}"/>
              </a:ext>
            </a:extLst>
          </p:cNvPr>
          <p:cNvSpPr/>
          <p:nvPr/>
        </p:nvSpPr>
        <p:spPr>
          <a:xfrm>
            <a:off x="8638483" y="5987635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F491A4-98BA-1C33-3CEF-88DD5285AC73}"/>
              </a:ext>
            </a:extLst>
          </p:cNvPr>
          <p:cNvSpPr/>
          <p:nvPr/>
        </p:nvSpPr>
        <p:spPr>
          <a:xfrm>
            <a:off x="8638483" y="6410078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1101111101111</a:t>
            </a:r>
          </a:p>
        </p:txBody>
      </p:sp>
    </p:spTree>
    <p:extLst>
      <p:ext uri="{BB962C8B-B14F-4D97-AF65-F5344CB8AC3E}">
        <p14:creationId xmlns:p14="http://schemas.microsoft.com/office/powerpoint/2010/main" val="17191516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A934-C6BE-96AC-0724-10224883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1B7B-E3E9-6260-B7A6-7C078D6B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 (Counter mode)</a:t>
            </a:r>
          </a:p>
          <a:p>
            <a:r>
              <a:rPr lang="en-US" dirty="0"/>
              <a:t>Start with a random nonce || counter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56D21-9892-DBEC-9C26-BB38ACEA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E9851-104C-A1E8-FD1D-988F1028F60D}"/>
              </a:ext>
            </a:extLst>
          </p:cNvPr>
          <p:cNvSpPr/>
          <p:nvPr/>
        </p:nvSpPr>
        <p:spPr>
          <a:xfrm>
            <a:off x="1001487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B8B6FC-7561-FE55-82B4-55EAF7B1F522}"/>
              </a:ext>
            </a:extLst>
          </p:cNvPr>
          <p:cNvSpPr/>
          <p:nvPr/>
        </p:nvSpPr>
        <p:spPr>
          <a:xfrm>
            <a:off x="1377043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71C4A-8697-47B3-2A21-EE705B6DFF09}"/>
              </a:ext>
            </a:extLst>
          </p:cNvPr>
          <p:cNvSpPr/>
          <p:nvPr/>
        </p:nvSpPr>
        <p:spPr>
          <a:xfrm>
            <a:off x="1001487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2B3A35-5561-2E77-FF7F-D412598D2199}"/>
              </a:ext>
            </a:extLst>
          </p:cNvPr>
          <p:cNvCxnSpPr>
            <a:cxnSpLocks/>
          </p:cNvCxnSpPr>
          <p:nvPr/>
        </p:nvCxnSpPr>
        <p:spPr>
          <a:xfrm>
            <a:off x="1872344" y="3821451"/>
            <a:ext cx="0" cy="9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FE474C-37D8-DD74-A676-5C524521C5B1}"/>
              </a:ext>
            </a:extLst>
          </p:cNvPr>
          <p:cNvCxnSpPr/>
          <p:nvPr/>
        </p:nvCxnSpPr>
        <p:spPr>
          <a:xfrm>
            <a:off x="1872343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96698F9-C6EC-07B4-F859-56A2C7F847F4}"/>
              </a:ext>
            </a:extLst>
          </p:cNvPr>
          <p:cNvSpPr/>
          <p:nvPr/>
        </p:nvSpPr>
        <p:spPr>
          <a:xfrm>
            <a:off x="3568285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39C321-CFA9-44FA-DA87-0780361DF440}"/>
              </a:ext>
            </a:extLst>
          </p:cNvPr>
          <p:cNvSpPr/>
          <p:nvPr/>
        </p:nvSpPr>
        <p:spPr>
          <a:xfrm>
            <a:off x="3943841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4D1D7-4D04-B415-24A9-C46F29F8B3FA}"/>
              </a:ext>
            </a:extLst>
          </p:cNvPr>
          <p:cNvSpPr/>
          <p:nvPr/>
        </p:nvSpPr>
        <p:spPr>
          <a:xfrm>
            <a:off x="3568285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1100011110101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C0CAA4-AF6A-352F-87CD-EC089163A8FB}"/>
              </a:ext>
            </a:extLst>
          </p:cNvPr>
          <p:cNvCxnSpPr>
            <a:cxnSpLocks/>
          </p:cNvCxnSpPr>
          <p:nvPr/>
        </p:nvCxnSpPr>
        <p:spPr>
          <a:xfrm>
            <a:off x="4439141" y="3821451"/>
            <a:ext cx="1" cy="9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B02FE8-EEE4-163E-4C7D-73D61FB497FD}"/>
              </a:ext>
            </a:extLst>
          </p:cNvPr>
          <p:cNvCxnSpPr/>
          <p:nvPr/>
        </p:nvCxnSpPr>
        <p:spPr>
          <a:xfrm>
            <a:off x="4439141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52E6DD-47B2-F12F-7C70-6C94BD11CB8E}"/>
              </a:ext>
            </a:extLst>
          </p:cNvPr>
          <p:cNvSpPr/>
          <p:nvPr/>
        </p:nvSpPr>
        <p:spPr>
          <a:xfrm>
            <a:off x="6118441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90ED07-7654-32E1-1487-A260549408CE}"/>
              </a:ext>
            </a:extLst>
          </p:cNvPr>
          <p:cNvSpPr/>
          <p:nvPr/>
        </p:nvSpPr>
        <p:spPr>
          <a:xfrm>
            <a:off x="6493997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3B65AD-0F7F-B0FC-E9CD-D1BFE13D8590}"/>
              </a:ext>
            </a:extLst>
          </p:cNvPr>
          <p:cNvSpPr/>
          <p:nvPr/>
        </p:nvSpPr>
        <p:spPr>
          <a:xfrm>
            <a:off x="6118441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0001110111011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A2DD2B-F1F1-0107-EF41-BA389BE0FB4C}"/>
              </a:ext>
            </a:extLst>
          </p:cNvPr>
          <p:cNvCxnSpPr>
            <a:cxnSpLocks/>
          </p:cNvCxnSpPr>
          <p:nvPr/>
        </p:nvCxnSpPr>
        <p:spPr>
          <a:xfrm>
            <a:off x="6989298" y="372620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8EAC60-9B4E-0C45-9280-5C2A799D37A9}"/>
              </a:ext>
            </a:extLst>
          </p:cNvPr>
          <p:cNvCxnSpPr/>
          <p:nvPr/>
        </p:nvCxnSpPr>
        <p:spPr>
          <a:xfrm>
            <a:off x="6989297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B124EC-AD7E-87EB-9D0A-A99C8E3D050A}"/>
              </a:ext>
            </a:extLst>
          </p:cNvPr>
          <p:cNvSpPr/>
          <p:nvPr/>
        </p:nvSpPr>
        <p:spPr>
          <a:xfrm>
            <a:off x="8640401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5A14DF-7AA5-B214-ED5B-4E89B1F0F800}"/>
              </a:ext>
            </a:extLst>
          </p:cNvPr>
          <p:cNvSpPr/>
          <p:nvPr/>
        </p:nvSpPr>
        <p:spPr>
          <a:xfrm>
            <a:off x="9015957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DBFFDA-F89C-A49E-5E82-82B042AEC2C4}"/>
              </a:ext>
            </a:extLst>
          </p:cNvPr>
          <p:cNvSpPr/>
          <p:nvPr/>
        </p:nvSpPr>
        <p:spPr>
          <a:xfrm>
            <a:off x="8640401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1101011101110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BFEB0E-0851-2F8A-096B-50660DC9B62F}"/>
              </a:ext>
            </a:extLst>
          </p:cNvPr>
          <p:cNvCxnSpPr>
            <a:cxnSpLocks/>
          </p:cNvCxnSpPr>
          <p:nvPr/>
        </p:nvCxnSpPr>
        <p:spPr>
          <a:xfrm>
            <a:off x="9511258" y="372620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995A1B-8F98-1B26-0F59-3B3D9D42A77E}"/>
              </a:ext>
            </a:extLst>
          </p:cNvPr>
          <p:cNvCxnSpPr/>
          <p:nvPr/>
        </p:nvCxnSpPr>
        <p:spPr>
          <a:xfrm>
            <a:off x="9511257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D00C68-5923-C3C6-BAD6-A707A2BDE7D1}"/>
              </a:ext>
            </a:extLst>
          </p:cNvPr>
          <p:cNvSpPr txBox="1"/>
          <p:nvPr/>
        </p:nvSpPr>
        <p:spPr>
          <a:xfrm>
            <a:off x="696595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5F9095-0B37-97DB-771D-97937A9835E4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1001487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B385AD6-4A2E-C722-4967-EF9CD3FA4205}"/>
              </a:ext>
            </a:extLst>
          </p:cNvPr>
          <p:cNvSpPr txBox="1"/>
          <p:nvPr/>
        </p:nvSpPr>
        <p:spPr>
          <a:xfrm>
            <a:off x="3276331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C1BC54-CC95-878C-10AF-73434969D1D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581223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1469D3-E0CA-A006-1E70-29A8DF7BAF51}"/>
              </a:ext>
            </a:extLst>
          </p:cNvPr>
          <p:cNvSpPr txBox="1"/>
          <p:nvPr/>
        </p:nvSpPr>
        <p:spPr>
          <a:xfrm>
            <a:off x="5830191" y="423987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5F42CB-315C-276C-4DB5-B383DCE0877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135083" y="4424545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0DCE71-4FAD-88E8-E4F6-4C2803587D56}"/>
              </a:ext>
            </a:extLst>
          </p:cNvPr>
          <p:cNvSpPr txBox="1"/>
          <p:nvPr/>
        </p:nvSpPr>
        <p:spPr>
          <a:xfrm>
            <a:off x="8300039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8EB6B3-505B-A789-2ADE-1DE7E15F382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04931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5EA00A6-6921-0FE2-3F0C-CDF6642982FE}"/>
              </a:ext>
            </a:extLst>
          </p:cNvPr>
          <p:cNvSpPr/>
          <p:nvPr/>
        </p:nvSpPr>
        <p:spPr>
          <a:xfrm>
            <a:off x="861979" y="2846132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0BF391-2F10-F962-0DD7-C60B7398BB67}"/>
              </a:ext>
            </a:extLst>
          </p:cNvPr>
          <p:cNvSpPr txBox="1"/>
          <p:nvPr/>
        </p:nvSpPr>
        <p:spPr>
          <a:xfrm>
            <a:off x="1322678" y="310483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1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3E21A9-B881-526D-9B21-624A44922ACA}"/>
              </a:ext>
            </a:extLst>
          </p:cNvPr>
          <p:cNvSpPr txBox="1"/>
          <p:nvPr/>
        </p:nvSpPr>
        <p:spPr>
          <a:xfrm>
            <a:off x="58440" y="277098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C071C-AE40-9945-E388-ED93F5950817}"/>
              </a:ext>
            </a:extLst>
          </p:cNvPr>
          <p:cNvSpPr txBox="1"/>
          <p:nvPr/>
        </p:nvSpPr>
        <p:spPr>
          <a:xfrm>
            <a:off x="3902175" y="310618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2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B3175C-CD07-54A3-11D1-E56B815C9521}"/>
              </a:ext>
            </a:extLst>
          </p:cNvPr>
          <p:cNvSpPr txBox="1"/>
          <p:nvPr/>
        </p:nvSpPr>
        <p:spPr>
          <a:xfrm>
            <a:off x="6310492" y="3094693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3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0A16D7-9702-2280-FEE0-C0EA363870E8}"/>
              </a:ext>
            </a:extLst>
          </p:cNvPr>
          <p:cNvSpPr txBox="1"/>
          <p:nvPr/>
        </p:nvSpPr>
        <p:spPr>
          <a:xfrm>
            <a:off x="8980487" y="306506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4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2A656E-49A4-2166-5291-6FC7C967B7F6}"/>
              </a:ext>
            </a:extLst>
          </p:cNvPr>
          <p:cNvSpPr txBox="1"/>
          <p:nvPr/>
        </p:nvSpPr>
        <p:spPr>
          <a:xfrm>
            <a:off x="1624626" y="552597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03A8461-E13E-345C-C0AA-97567F4DAF0C}"/>
              </a:ext>
            </a:extLst>
          </p:cNvPr>
          <p:cNvCxnSpPr>
            <a:cxnSpLocks/>
          </p:cNvCxnSpPr>
          <p:nvPr/>
        </p:nvCxnSpPr>
        <p:spPr>
          <a:xfrm>
            <a:off x="1872343" y="6247097"/>
            <a:ext cx="0" cy="16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7C7E427-E947-ECD7-9012-BC065D1049FF}"/>
              </a:ext>
            </a:extLst>
          </p:cNvPr>
          <p:cNvSpPr txBox="1"/>
          <p:nvPr/>
        </p:nvSpPr>
        <p:spPr>
          <a:xfrm>
            <a:off x="4174740" y="552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B805B8-32E0-62D7-E915-224BB3ACADFA}"/>
              </a:ext>
            </a:extLst>
          </p:cNvPr>
          <p:cNvSpPr txBox="1"/>
          <p:nvPr/>
        </p:nvSpPr>
        <p:spPr>
          <a:xfrm>
            <a:off x="6724853" y="552597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1AA773-9823-0876-F436-E7462F675B66}"/>
              </a:ext>
            </a:extLst>
          </p:cNvPr>
          <p:cNvSpPr txBox="1"/>
          <p:nvPr/>
        </p:nvSpPr>
        <p:spPr>
          <a:xfrm>
            <a:off x="9261623" y="5527767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EC6373-7F7C-C8C9-E7B0-71F30A94BFB0}"/>
              </a:ext>
            </a:extLst>
          </p:cNvPr>
          <p:cNvSpPr/>
          <p:nvPr/>
        </p:nvSpPr>
        <p:spPr>
          <a:xfrm>
            <a:off x="988996" y="5961079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601560-7466-51EB-1773-45C261CF79E6}"/>
              </a:ext>
            </a:extLst>
          </p:cNvPr>
          <p:cNvSpPr/>
          <p:nvPr/>
        </p:nvSpPr>
        <p:spPr>
          <a:xfrm>
            <a:off x="3539110" y="5962239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110111101101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01639D-D137-4430-DD7C-154AE528EDB2}"/>
              </a:ext>
            </a:extLst>
          </p:cNvPr>
          <p:cNvSpPr/>
          <p:nvPr/>
        </p:nvSpPr>
        <p:spPr>
          <a:xfrm>
            <a:off x="6089223" y="5961079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001110101011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8A8AE7-8269-7BFE-E591-504FB6B199DF}"/>
              </a:ext>
            </a:extLst>
          </p:cNvPr>
          <p:cNvSpPr/>
          <p:nvPr/>
        </p:nvSpPr>
        <p:spPr>
          <a:xfrm>
            <a:off x="8625993" y="5962873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1101111101111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77E4E4-E237-F716-6EF8-FEE2AC75F867}"/>
              </a:ext>
            </a:extLst>
          </p:cNvPr>
          <p:cNvSpPr/>
          <p:nvPr/>
        </p:nvSpPr>
        <p:spPr>
          <a:xfrm>
            <a:off x="1001486" y="6435666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2D7882-730C-62E3-976B-2D203DF39E65}"/>
              </a:ext>
            </a:extLst>
          </p:cNvPr>
          <p:cNvSpPr/>
          <p:nvPr/>
        </p:nvSpPr>
        <p:spPr>
          <a:xfrm>
            <a:off x="3551600" y="6436826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notadministrato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A1F8DD-FD53-BAAE-04B0-0C14308D19CF}"/>
              </a:ext>
            </a:extLst>
          </p:cNvPr>
          <p:cNvSpPr/>
          <p:nvPr/>
        </p:nvSpPr>
        <p:spPr>
          <a:xfrm>
            <a:off x="6101713" y="6435666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passwordpassw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A23C4D-DCEF-A872-177E-100C8B62E3BE}"/>
              </a:ext>
            </a:extLst>
          </p:cNvPr>
          <p:cNvSpPr/>
          <p:nvPr/>
        </p:nvSpPr>
        <p:spPr>
          <a:xfrm>
            <a:off x="8638483" y="6437460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 </a:t>
            </a:r>
          </a:p>
        </p:txBody>
      </p:sp>
    </p:spTree>
    <p:extLst>
      <p:ext uri="{BB962C8B-B14F-4D97-AF65-F5344CB8AC3E}">
        <p14:creationId xmlns:p14="http://schemas.microsoft.com/office/powerpoint/2010/main" val="14552077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ABFC-8911-91E2-5D71-56F12D7D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273FA-851C-4FDE-3BB9-58A5AED06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encrypt in parallel</a:t>
            </a:r>
          </a:p>
          <a:p>
            <a:r>
              <a:rPr lang="en-US" dirty="0"/>
              <a:t>Can decrypt in parallel</a:t>
            </a:r>
          </a:p>
          <a:p>
            <a:pPr lvl="1"/>
            <a:r>
              <a:rPr lang="en-US" dirty="0"/>
              <a:t>Basically, encryption and decryption are both encrypting counters</a:t>
            </a:r>
          </a:p>
          <a:p>
            <a:pPr lvl="1"/>
            <a:r>
              <a:rPr lang="en-US" dirty="0"/>
              <a:t>We apply XOR to the output with (plaintext/ciphertext)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65793-DE1B-0921-E448-FB90DC2F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179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ABFC-8911-91E2-5D71-56F12D7D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273FA-851C-4FDE-3BB9-58A5AED06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bitflip in the ciphertext will be direct bitflip in the plaintext..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65793-DE1B-0921-E448-FB90DC2F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9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4B88-A7E2-A3D4-E884-8A4C3EDE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Code Book (ECB)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AC39-E35F-0BFA-52E2-40B4415C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Block Cipher Encryption as Encryption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6400F-B3D7-85AD-2F88-EDBE0F9F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CE1FB-48A2-93AA-D255-7BE016BC94EE}"/>
              </a:ext>
            </a:extLst>
          </p:cNvPr>
          <p:cNvSpPr/>
          <p:nvPr/>
        </p:nvSpPr>
        <p:spPr>
          <a:xfrm>
            <a:off x="1001487" y="274320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03C80-CCFE-4208-93C3-65E50AA0BC02}"/>
              </a:ext>
            </a:extLst>
          </p:cNvPr>
          <p:cNvSpPr/>
          <p:nvPr/>
        </p:nvSpPr>
        <p:spPr>
          <a:xfrm>
            <a:off x="1377043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BD9BBC-4CC5-74CB-0001-E224D6C1DED0}"/>
              </a:ext>
            </a:extLst>
          </p:cNvPr>
          <p:cNvSpPr/>
          <p:nvPr/>
        </p:nvSpPr>
        <p:spPr>
          <a:xfrm>
            <a:off x="1001487" y="484108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3CF1D2-EC87-089E-2E07-F5D563E50392}"/>
              </a:ext>
            </a:extLst>
          </p:cNvPr>
          <p:cNvCxnSpPr/>
          <p:nvPr/>
        </p:nvCxnSpPr>
        <p:spPr>
          <a:xfrm>
            <a:off x="1872344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E8060-1458-FCC5-E2A0-4152415FCFB0}"/>
              </a:ext>
            </a:extLst>
          </p:cNvPr>
          <p:cNvCxnSpPr/>
          <p:nvPr/>
        </p:nvCxnSpPr>
        <p:spPr>
          <a:xfrm>
            <a:off x="1872343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DDE0496-2B99-253A-33A5-2D5E20E0E881}"/>
              </a:ext>
            </a:extLst>
          </p:cNvPr>
          <p:cNvSpPr/>
          <p:nvPr/>
        </p:nvSpPr>
        <p:spPr>
          <a:xfrm>
            <a:off x="3568285" y="274320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A182E-9AAE-EB9B-C4AB-DC94EA2D9ACF}"/>
              </a:ext>
            </a:extLst>
          </p:cNvPr>
          <p:cNvSpPr/>
          <p:nvPr/>
        </p:nvSpPr>
        <p:spPr>
          <a:xfrm>
            <a:off x="3943841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82684B-0AE6-B839-836D-BA3F07C5AE07}"/>
              </a:ext>
            </a:extLst>
          </p:cNvPr>
          <p:cNvSpPr/>
          <p:nvPr/>
        </p:nvSpPr>
        <p:spPr>
          <a:xfrm>
            <a:off x="3568285" y="484108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1111011101011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C1AD-6DAD-8363-B8F2-D324B9BD3831}"/>
              </a:ext>
            </a:extLst>
          </p:cNvPr>
          <p:cNvCxnSpPr/>
          <p:nvPr/>
        </p:nvCxnSpPr>
        <p:spPr>
          <a:xfrm>
            <a:off x="4439142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0ACC2D-C27F-97DC-2BA4-F9CCF0DFFE17}"/>
              </a:ext>
            </a:extLst>
          </p:cNvPr>
          <p:cNvCxnSpPr/>
          <p:nvPr/>
        </p:nvCxnSpPr>
        <p:spPr>
          <a:xfrm>
            <a:off x="4439141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B15FF-2925-B29F-EDA7-6972A2FC23D4}"/>
              </a:ext>
            </a:extLst>
          </p:cNvPr>
          <p:cNvSpPr/>
          <p:nvPr/>
        </p:nvSpPr>
        <p:spPr>
          <a:xfrm>
            <a:off x="6118441" y="274320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51DA7D-303A-7BE0-0DA3-25C22BBC27A1}"/>
              </a:ext>
            </a:extLst>
          </p:cNvPr>
          <p:cNvSpPr/>
          <p:nvPr/>
        </p:nvSpPr>
        <p:spPr>
          <a:xfrm>
            <a:off x="6493997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D0F9BC-B154-1B12-DD22-2FA1B829E0DF}"/>
              </a:ext>
            </a:extLst>
          </p:cNvPr>
          <p:cNvSpPr/>
          <p:nvPr/>
        </p:nvSpPr>
        <p:spPr>
          <a:xfrm>
            <a:off x="6118441" y="484108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44DF87-A161-C29C-FDD0-BAC92389B688}"/>
              </a:ext>
            </a:extLst>
          </p:cNvPr>
          <p:cNvCxnSpPr/>
          <p:nvPr/>
        </p:nvCxnSpPr>
        <p:spPr>
          <a:xfrm>
            <a:off x="6989298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63AF2B-638D-AE39-EBDA-57EFC2F5F1C4}"/>
              </a:ext>
            </a:extLst>
          </p:cNvPr>
          <p:cNvCxnSpPr/>
          <p:nvPr/>
        </p:nvCxnSpPr>
        <p:spPr>
          <a:xfrm>
            <a:off x="6989297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1B5477A-76D7-D5ED-558E-EFC9BCF1DB1E}"/>
              </a:ext>
            </a:extLst>
          </p:cNvPr>
          <p:cNvSpPr/>
          <p:nvPr/>
        </p:nvSpPr>
        <p:spPr>
          <a:xfrm>
            <a:off x="8640401" y="274320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0031F-F79F-6E57-9580-5F85D53B990C}"/>
              </a:ext>
            </a:extLst>
          </p:cNvPr>
          <p:cNvSpPr/>
          <p:nvPr/>
        </p:nvSpPr>
        <p:spPr>
          <a:xfrm>
            <a:off x="9015957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A0E182-F0F9-8676-0B06-067CFA925057}"/>
              </a:ext>
            </a:extLst>
          </p:cNvPr>
          <p:cNvSpPr/>
          <p:nvPr/>
        </p:nvSpPr>
        <p:spPr>
          <a:xfrm>
            <a:off x="8640401" y="484108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1111011101011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DDDE1D-86E6-E31B-0D57-797D531E763C}"/>
              </a:ext>
            </a:extLst>
          </p:cNvPr>
          <p:cNvCxnSpPr/>
          <p:nvPr/>
        </p:nvCxnSpPr>
        <p:spPr>
          <a:xfrm>
            <a:off x="9511258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F68D3F-6022-3D83-B816-BE4215D74257}"/>
              </a:ext>
            </a:extLst>
          </p:cNvPr>
          <p:cNvCxnSpPr/>
          <p:nvPr/>
        </p:nvCxnSpPr>
        <p:spPr>
          <a:xfrm>
            <a:off x="9511257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24B8FF-19AC-AB49-51C8-6E5D68ECA5A9}"/>
              </a:ext>
            </a:extLst>
          </p:cNvPr>
          <p:cNvSpPr txBox="1"/>
          <p:nvPr/>
        </p:nvSpPr>
        <p:spPr>
          <a:xfrm>
            <a:off x="696595" y="37450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7CA0C4-BFD2-B042-C230-DCA14389D089}"/>
              </a:ext>
            </a:extLst>
          </p:cNvPr>
          <p:cNvCxnSpPr>
            <a:cxnSpLocks/>
            <a:stCxn id="26" idx="3"/>
            <a:endCxn id="6" idx="1"/>
          </p:cNvCxnSpPr>
          <p:nvPr/>
        </p:nvCxnSpPr>
        <p:spPr>
          <a:xfrm>
            <a:off x="1001487" y="3929741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568BF4-4F44-E21A-B671-5112D093E5FB}"/>
              </a:ext>
            </a:extLst>
          </p:cNvPr>
          <p:cNvSpPr txBox="1"/>
          <p:nvPr/>
        </p:nvSpPr>
        <p:spPr>
          <a:xfrm>
            <a:off x="3276331" y="37450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8C9615-8F60-32DA-4B83-6AE296FBDFC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581223" y="3929741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382097-4DAA-B130-521E-8F785D5773BC}"/>
              </a:ext>
            </a:extLst>
          </p:cNvPr>
          <p:cNvSpPr txBox="1"/>
          <p:nvPr/>
        </p:nvSpPr>
        <p:spPr>
          <a:xfrm>
            <a:off x="5830191" y="3745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367D10-BF45-A042-CF86-69926737E674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135083" y="392987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57A640-8DC8-BF48-2C7F-428F6BF61A7F}"/>
              </a:ext>
            </a:extLst>
          </p:cNvPr>
          <p:cNvSpPr txBox="1"/>
          <p:nvPr/>
        </p:nvSpPr>
        <p:spPr>
          <a:xfrm>
            <a:off x="8300039" y="37450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CB6269-A14B-B27A-FB44-065B13C1106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604931" y="3929741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6539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4D2D-2641-FCFD-6878-227C9C6D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C1B51-E3F0-5830-361B-5CEBA41E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ECB-attack</a:t>
            </a:r>
          </a:p>
          <a:p>
            <a:pPr lvl="1"/>
            <a:r>
              <a:rPr lang="en-US" dirty="0"/>
              <a:t>Hint: Moving the ciphertext to a different row!</a:t>
            </a:r>
          </a:p>
          <a:p>
            <a:r>
              <a:rPr lang="en-US" dirty="0"/>
              <a:t>CBC-attack</a:t>
            </a:r>
          </a:p>
          <a:p>
            <a:pPr lvl="1"/>
            <a:r>
              <a:rPr lang="en-US" dirty="0"/>
              <a:t>Hint: apply bitflip to the IV or previous ciphertext. That will show directly in the plaintext</a:t>
            </a:r>
          </a:p>
          <a:p>
            <a:r>
              <a:rPr lang="en-US" dirty="0"/>
              <a:t>CTR-attack</a:t>
            </a:r>
          </a:p>
          <a:p>
            <a:pPr lvl="1"/>
            <a:r>
              <a:rPr lang="en-US" dirty="0"/>
              <a:t>Hint: apply bitflip to any ciphertext. That will show directly in the plaintext</a:t>
            </a:r>
          </a:p>
          <a:p>
            <a:r>
              <a:rPr lang="en-US" dirty="0"/>
              <a:t>CBC-is-secure</a:t>
            </a:r>
          </a:p>
          <a:p>
            <a:pPr lvl="1"/>
            <a:r>
              <a:rPr lang="en-US" dirty="0"/>
              <a:t>Can you try all password to decrypt the CBC-encrypted data?</a:t>
            </a:r>
          </a:p>
          <a:p>
            <a:pPr lvl="1"/>
            <a:r>
              <a:rPr lang="en-US" dirty="0"/>
              <a:t>Use passwords from password-</a:t>
            </a:r>
            <a:r>
              <a:rPr lang="en-US" dirty="0" err="1"/>
              <a:t>list.txt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CD7BD-7795-12F1-2096-0B89C06C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992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6260-212B-12E7-CD8E-7F1647E4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7C4AC-12FD-D5ED-7C2A-1729E95E3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ECB (Electronic Code Book)</a:t>
            </a:r>
          </a:p>
          <a:p>
            <a:pPr lvl="1"/>
            <a:r>
              <a:rPr lang="en-US" dirty="0"/>
              <a:t>Can run Encryption/Decryption in parallel</a:t>
            </a:r>
          </a:p>
          <a:p>
            <a:pPr lvl="1"/>
            <a:r>
              <a:rPr lang="en-US" dirty="0"/>
              <a:t>Leaks plaintext block patterns in ciphertext blocks</a:t>
            </a:r>
          </a:p>
          <a:p>
            <a:r>
              <a:rPr lang="en-US" dirty="0"/>
              <a:t>CBC (Cipher Block Chain)</a:t>
            </a:r>
          </a:p>
          <a:p>
            <a:pPr lvl="1"/>
            <a:r>
              <a:rPr lang="en-US" dirty="0"/>
              <a:t>Always use random number to be </a:t>
            </a:r>
            <a:r>
              <a:rPr lang="en-US" dirty="0" err="1"/>
              <a:t>XOR’ed</a:t>
            </a:r>
            <a:r>
              <a:rPr lang="en-US" dirty="0"/>
              <a:t> to the plaintext</a:t>
            </a:r>
          </a:p>
          <a:p>
            <a:pPr lvl="2"/>
            <a:r>
              <a:rPr lang="en-US" dirty="0"/>
              <a:t>No ciphertext pattern leaking</a:t>
            </a:r>
          </a:p>
          <a:p>
            <a:pPr lvl="1"/>
            <a:r>
              <a:rPr lang="en-US" dirty="0"/>
              <a:t>Can run decryption in parallel</a:t>
            </a:r>
          </a:p>
          <a:p>
            <a:pPr lvl="1"/>
            <a:r>
              <a:rPr lang="en-US" dirty="0"/>
              <a:t>Apply XOR to the-block-before will affect to the </a:t>
            </a:r>
            <a:r>
              <a:rPr lang="en-US"/>
              <a:t>plaintext block</a:t>
            </a:r>
            <a:endParaRPr lang="en-US" dirty="0"/>
          </a:p>
          <a:p>
            <a:r>
              <a:rPr lang="en-US" dirty="0"/>
              <a:t>CTR</a:t>
            </a:r>
          </a:p>
          <a:p>
            <a:pPr lvl="1"/>
            <a:r>
              <a:rPr lang="en-US" dirty="0"/>
              <a:t>Always use the random nonce || counter as a block cipher input</a:t>
            </a:r>
          </a:p>
          <a:p>
            <a:pPr lvl="1"/>
            <a:r>
              <a:rPr lang="en-US" dirty="0"/>
              <a:t>Apply XOR to the ciphertext block will affect to the plaintext block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C434E-BB8E-4AB8-8E6D-31B19F19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0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4B88-A7E2-A3D4-E884-8A4C3EDE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Code Book (ECB)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AC39-E35F-0BFA-52E2-40B4415C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Block Cipher Decryption as Decryption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6400F-B3D7-85AD-2F88-EDBE0F9F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03C80-CCFE-4208-93C3-65E50AA0BC02}"/>
              </a:ext>
            </a:extLst>
          </p:cNvPr>
          <p:cNvSpPr/>
          <p:nvPr/>
        </p:nvSpPr>
        <p:spPr>
          <a:xfrm>
            <a:off x="1377043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3CF1D2-EC87-089E-2E07-F5D563E50392}"/>
              </a:ext>
            </a:extLst>
          </p:cNvPr>
          <p:cNvCxnSpPr/>
          <p:nvPr/>
        </p:nvCxnSpPr>
        <p:spPr>
          <a:xfrm>
            <a:off x="1872344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E8060-1458-FCC5-E2A0-4152415FCFB0}"/>
              </a:ext>
            </a:extLst>
          </p:cNvPr>
          <p:cNvCxnSpPr/>
          <p:nvPr/>
        </p:nvCxnSpPr>
        <p:spPr>
          <a:xfrm>
            <a:off x="1872343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A182E-9AAE-EB9B-C4AB-DC94EA2D9ACF}"/>
              </a:ext>
            </a:extLst>
          </p:cNvPr>
          <p:cNvSpPr/>
          <p:nvPr/>
        </p:nvSpPr>
        <p:spPr>
          <a:xfrm>
            <a:off x="3943841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C1AD-6DAD-8363-B8F2-D324B9BD3831}"/>
              </a:ext>
            </a:extLst>
          </p:cNvPr>
          <p:cNvCxnSpPr/>
          <p:nvPr/>
        </p:nvCxnSpPr>
        <p:spPr>
          <a:xfrm>
            <a:off x="4439142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0ACC2D-C27F-97DC-2BA4-F9CCF0DFFE17}"/>
              </a:ext>
            </a:extLst>
          </p:cNvPr>
          <p:cNvCxnSpPr/>
          <p:nvPr/>
        </p:nvCxnSpPr>
        <p:spPr>
          <a:xfrm>
            <a:off x="4439141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251DA7D-303A-7BE0-0DA3-25C22BBC27A1}"/>
              </a:ext>
            </a:extLst>
          </p:cNvPr>
          <p:cNvSpPr/>
          <p:nvPr/>
        </p:nvSpPr>
        <p:spPr>
          <a:xfrm>
            <a:off x="6493997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44DF87-A161-C29C-FDD0-BAC92389B688}"/>
              </a:ext>
            </a:extLst>
          </p:cNvPr>
          <p:cNvCxnSpPr/>
          <p:nvPr/>
        </p:nvCxnSpPr>
        <p:spPr>
          <a:xfrm>
            <a:off x="6989298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63AF2B-638D-AE39-EBDA-57EFC2F5F1C4}"/>
              </a:ext>
            </a:extLst>
          </p:cNvPr>
          <p:cNvCxnSpPr/>
          <p:nvPr/>
        </p:nvCxnSpPr>
        <p:spPr>
          <a:xfrm>
            <a:off x="6989297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0031F-F79F-6E57-9580-5F85D53B990C}"/>
              </a:ext>
            </a:extLst>
          </p:cNvPr>
          <p:cNvSpPr/>
          <p:nvPr/>
        </p:nvSpPr>
        <p:spPr>
          <a:xfrm>
            <a:off x="9015957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DDDE1D-86E6-E31B-0D57-797D531E763C}"/>
              </a:ext>
            </a:extLst>
          </p:cNvPr>
          <p:cNvCxnSpPr/>
          <p:nvPr/>
        </p:nvCxnSpPr>
        <p:spPr>
          <a:xfrm>
            <a:off x="9511258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F68D3F-6022-3D83-B816-BE4215D74257}"/>
              </a:ext>
            </a:extLst>
          </p:cNvPr>
          <p:cNvCxnSpPr/>
          <p:nvPr/>
        </p:nvCxnSpPr>
        <p:spPr>
          <a:xfrm>
            <a:off x="9511257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E0DD2E1-BB9C-A695-6260-1825D1AF8913}"/>
              </a:ext>
            </a:extLst>
          </p:cNvPr>
          <p:cNvSpPr/>
          <p:nvPr/>
        </p:nvSpPr>
        <p:spPr>
          <a:xfrm>
            <a:off x="1018129" y="275017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EF3A5F-71AA-2584-1352-C8D95F7DEB11}"/>
              </a:ext>
            </a:extLst>
          </p:cNvPr>
          <p:cNvSpPr/>
          <p:nvPr/>
        </p:nvSpPr>
        <p:spPr>
          <a:xfrm>
            <a:off x="1018129" y="486604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DA9278-3542-44B7-3808-21776592AF4D}"/>
              </a:ext>
            </a:extLst>
          </p:cNvPr>
          <p:cNvSpPr/>
          <p:nvPr/>
        </p:nvSpPr>
        <p:spPr>
          <a:xfrm>
            <a:off x="3568285" y="275395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1111011101011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5255DC-31FE-23EF-6D81-6265A653AEAE}"/>
              </a:ext>
            </a:extLst>
          </p:cNvPr>
          <p:cNvSpPr/>
          <p:nvPr/>
        </p:nvSpPr>
        <p:spPr>
          <a:xfrm>
            <a:off x="3568285" y="4868357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C0676B-9AFF-B8E2-090E-D66A3F0116F7}"/>
              </a:ext>
            </a:extLst>
          </p:cNvPr>
          <p:cNvSpPr/>
          <p:nvPr/>
        </p:nvSpPr>
        <p:spPr>
          <a:xfrm>
            <a:off x="6118441" y="2712304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98DACC-4CDE-75E5-EA5B-929F5AA8E3BF}"/>
              </a:ext>
            </a:extLst>
          </p:cNvPr>
          <p:cNvSpPr/>
          <p:nvPr/>
        </p:nvSpPr>
        <p:spPr>
          <a:xfrm>
            <a:off x="6073136" y="486604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ACC888-3F17-56BA-3E0E-A33774F5019D}"/>
              </a:ext>
            </a:extLst>
          </p:cNvPr>
          <p:cNvSpPr/>
          <p:nvPr/>
        </p:nvSpPr>
        <p:spPr>
          <a:xfrm>
            <a:off x="8640400" y="2712304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1111011101011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F79439-2F47-7AF1-C99D-4D55F5A3FF9C}"/>
              </a:ext>
            </a:extLst>
          </p:cNvPr>
          <p:cNvSpPr/>
          <p:nvPr/>
        </p:nvSpPr>
        <p:spPr>
          <a:xfrm>
            <a:off x="8668596" y="486604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3AE8BE-22DB-F76B-E0B0-3437D247E4B9}"/>
              </a:ext>
            </a:extLst>
          </p:cNvPr>
          <p:cNvSpPr txBox="1"/>
          <p:nvPr/>
        </p:nvSpPr>
        <p:spPr>
          <a:xfrm>
            <a:off x="5830191" y="3745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35B009-AE13-52FF-49E2-10D78C9F4A06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135083" y="392987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B5C3FC-E8E2-3765-459B-DE524BCE8A60}"/>
              </a:ext>
            </a:extLst>
          </p:cNvPr>
          <p:cNvSpPr txBox="1"/>
          <p:nvPr/>
        </p:nvSpPr>
        <p:spPr>
          <a:xfrm>
            <a:off x="3250857" y="3745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790561-AD99-DA6D-90F9-927A0A730451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555749" y="392987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ABF12FB-4373-42C2-ABE7-927BEA09EE36}"/>
              </a:ext>
            </a:extLst>
          </p:cNvPr>
          <p:cNvSpPr txBox="1"/>
          <p:nvPr/>
        </p:nvSpPr>
        <p:spPr>
          <a:xfrm>
            <a:off x="685754" y="3745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670651-4150-B2A0-BA22-629B4062A70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990646" y="392987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600C76E-A64A-9B8B-4999-32B02F00E375}"/>
              </a:ext>
            </a:extLst>
          </p:cNvPr>
          <p:cNvSpPr txBox="1"/>
          <p:nvPr/>
        </p:nvSpPr>
        <p:spPr>
          <a:xfrm>
            <a:off x="8294618" y="3751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8F97B9-CA0D-2602-1C34-6FD50F37A903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8599510" y="3936610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79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BF94-1DB7-FEF2-26B1-31A3717B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6279-A1B8-EEA9-839F-443117E8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run encryption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6487E-AA8E-2FA8-8557-05A79C2D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D01B49-5B5F-AE3E-8DCC-FD4A417FE1C4}"/>
              </a:ext>
            </a:extLst>
          </p:cNvPr>
          <p:cNvSpPr/>
          <p:nvPr/>
        </p:nvSpPr>
        <p:spPr>
          <a:xfrm>
            <a:off x="1001487" y="274320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F3B791-E354-C652-9152-7E916C954BC1}"/>
              </a:ext>
            </a:extLst>
          </p:cNvPr>
          <p:cNvSpPr/>
          <p:nvPr/>
        </p:nvSpPr>
        <p:spPr>
          <a:xfrm>
            <a:off x="1377043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F24E58-046B-F762-E8D7-75F656EA89A4}"/>
              </a:ext>
            </a:extLst>
          </p:cNvPr>
          <p:cNvSpPr/>
          <p:nvPr/>
        </p:nvSpPr>
        <p:spPr>
          <a:xfrm>
            <a:off x="1001487" y="484108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B867BE-21C0-1DF6-27D8-7A8E581478C8}"/>
              </a:ext>
            </a:extLst>
          </p:cNvPr>
          <p:cNvCxnSpPr/>
          <p:nvPr/>
        </p:nvCxnSpPr>
        <p:spPr>
          <a:xfrm>
            <a:off x="1872344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8D8D8F-337E-697E-9F93-1E469CD99481}"/>
              </a:ext>
            </a:extLst>
          </p:cNvPr>
          <p:cNvCxnSpPr/>
          <p:nvPr/>
        </p:nvCxnSpPr>
        <p:spPr>
          <a:xfrm>
            <a:off x="1872343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2675009-1E9A-D7F2-9401-93E8870AF889}"/>
              </a:ext>
            </a:extLst>
          </p:cNvPr>
          <p:cNvSpPr/>
          <p:nvPr/>
        </p:nvSpPr>
        <p:spPr>
          <a:xfrm>
            <a:off x="3568285" y="274320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7846FC-0E1C-B22B-66E6-79DC719386E6}"/>
              </a:ext>
            </a:extLst>
          </p:cNvPr>
          <p:cNvSpPr/>
          <p:nvPr/>
        </p:nvSpPr>
        <p:spPr>
          <a:xfrm>
            <a:off x="3943841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D5D1CD-4E8E-EB25-5188-9D0FCD2BCE18}"/>
              </a:ext>
            </a:extLst>
          </p:cNvPr>
          <p:cNvSpPr/>
          <p:nvPr/>
        </p:nvSpPr>
        <p:spPr>
          <a:xfrm>
            <a:off x="3568285" y="484108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1111011101011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A2602E-DCD9-9887-32CD-F8A2C5934FE2}"/>
              </a:ext>
            </a:extLst>
          </p:cNvPr>
          <p:cNvCxnSpPr/>
          <p:nvPr/>
        </p:nvCxnSpPr>
        <p:spPr>
          <a:xfrm>
            <a:off x="4439142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FD596E-45EB-8EF6-BCE6-4E8DD03637C0}"/>
              </a:ext>
            </a:extLst>
          </p:cNvPr>
          <p:cNvCxnSpPr/>
          <p:nvPr/>
        </p:nvCxnSpPr>
        <p:spPr>
          <a:xfrm>
            <a:off x="4439141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61B5323-D954-8883-C7F7-D166C2440E03}"/>
              </a:ext>
            </a:extLst>
          </p:cNvPr>
          <p:cNvSpPr/>
          <p:nvPr/>
        </p:nvSpPr>
        <p:spPr>
          <a:xfrm>
            <a:off x="6118441" y="274320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77DCAF-414D-5036-00C6-D943BEC58227}"/>
              </a:ext>
            </a:extLst>
          </p:cNvPr>
          <p:cNvSpPr/>
          <p:nvPr/>
        </p:nvSpPr>
        <p:spPr>
          <a:xfrm>
            <a:off x="6493997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4F16989-0118-119C-C8F2-4E05099E974F}"/>
              </a:ext>
            </a:extLst>
          </p:cNvPr>
          <p:cNvSpPr/>
          <p:nvPr/>
        </p:nvSpPr>
        <p:spPr>
          <a:xfrm>
            <a:off x="6118441" y="484108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9428A2-EFC0-811D-6193-E400E52B0952}"/>
              </a:ext>
            </a:extLst>
          </p:cNvPr>
          <p:cNvCxnSpPr/>
          <p:nvPr/>
        </p:nvCxnSpPr>
        <p:spPr>
          <a:xfrm>
            <a:off x="6989298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27CF6D5-4A39-C36D-B6E7-B15FFD774720}"/>
              </a:ext>
            </a:extLst>
          </p:cNvPr>
          <p:cNvCxnSpPr/>
          <p:nvPr/>
        </p:nvCxnSpPr>
        <p:spPr>
          <a:xfrm>
            <a:off x="6989297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FEE6F47-C07E-5B80-FDFF-DD76D082D103}"/>
              </a:ext>
            </a:extLst>
          </p:cNvPr>
          <p:cNvSpPr/>
          <p:nvPr/>
        </p:nvSpPr>
        <p:spPr>
          <a:xfrm>
            <a:off x="8640401" y="274320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E8F71E1-FCCA-1C1F-74AC-F507F01FBC59}"/>
              </a:ext>
            </a:extLst>
          </p:cNvPr>
          <p:cNvSpPr/>
          <p:nvPr/>
        </p:nvSpPr>
        <p:spPr>
          <a:xfrm>
            <a:off x="9015957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2F28DE-40FA-5911-0AB4-8CD58BAB5EE0}"/>
              </a:ext>
            </a:extLst>
          </p:cNvPr>
          <p:cNvSpPr/>
          <p:nvPr/>
        </p:nvSpPr>
        <p:spPr>
          <a:xfrm>
            <a:off x="8640401" y="484108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1111011101011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4770192-FBD9-3737-F262-16D7554415BE}"/>
              </a:ext>
            </a:extLst>
          </p:cNvPr>
          <p:cNvCxnSpPr/>
          <p:nvPr/>
        </p:nvCxnSpPr>
        <p:spPr>
          <a:xfrm>
            <a:off x="9511258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FDFA0E-974C-D899-AF04-A65F4B03350C}"/>
              </a:ext>
            </a:extLst>
          </p:cNvPr>
          <p:cNvCxnSpPr/>
          <p:nvPr/>
        </p:nvCxnSpPr>
        <p:spPr>
          <a:xfrm>
            <a:off x="9511257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FB528BE-EB04-4DD5-EB42-14C90D995050}"/>
              </a:ext>
            </a:extLst>
          </p:cNvPr>
          <p:cNvSpPr txBox="1"/>
          <p:nvPr/>
        </p:nvSpPr>
        <p:spPr>
          <a:xfrm>
            <a:off x="696595" y="37450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6CA512-2621-BE1C-B613-47C7FDC877C5}"/>
              </a:ext>
            </a:extLst>
          </p:cNvPr>
          <p:cNvCxnSpPr>
            <a:cxnSpLocks/>
            <a:stCxn id="65" idx="3"/>
            <a:endCxn id="46" idx="1"/>
          </p:cNvCxnSpPr>
          <p:nvPr/>
        </p:nvCxnSpPr>
        <p:spPr>
          <a:xfrm>
            <a:off x="1001487" y="3929741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F8119BA-C454-B63D-51FD-CED65BB446F5}"/>
              </a:ext>
            </a:extLst>
          </p:cNvPr>
          <p:cNvSpPr txBox="1"/>
          <p:nvPr/>
        </p:nvSpPr>
        <p:spPr>
          <a:xfrm>
            <a:off x="3276331" y="37450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1EC3AF8-BD65-3B16-B452-EF7B000E68F2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3581223" y="3929741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6A389EC-81A8-1058-1213-988340E97E4B}"/>
              </a:ext>
            </a:extLst>
          </p:cNvPr>
          <p:cNvSpPr txBox="1"/>
          <p:nvPr/>
        </p:nvSpPr>
        <p:spPr>
          <a:xfrm>
            <a:off x="5830191" y="3745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35E4D8F-6AF8-1DC1-8754-AA6F2692D914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6135083" y="392987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71855FB-70ED-1D25-B445-B3F5D4F02933}"/>
              </a:ext>
            </a:extLst>
          </p:cNvPr>
          <p:cNvSpPr txBox="1"/>
          <p:nvPr/>
        </p:nvSpPr>
        <p:spPr>
          <a:xfrm>
            <a:off x="8300039" y="37450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3221A18-D735-8FAD-D0EB-6A0F2531CB45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8604931" y="3929741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2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3981</TotalTime>
  <Words>3380</Words>
  <Application>Microsoft Macintosh PowerPoint</Application>
  <PresentationFormat>Widescreen</PresentationFormat>
  <Paragraphs>1320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Calibri Light</vt:lpstr>
      <vt:lpstr>Kannada MN</vt:lpstr>
      <vt:lpstr>Lato</vt:lpstr>
      <vt:lpstr>Office Theme</vt:lpstr>
      <vt:lpstr>CS 370 Introduction to Security</vt:lpstr>
      <vt:lpstr>Recap: Block Cipher</vt:lpstr>
      <vt:lpstr>Recap: What Does the Block Cipher Do?</vt:lpstr>
      <vt:lpstr>Recap: Can encrypt arbitrary bytes..</vt:lpstr>
      <vt:lpstr>Recap: ECB is Insecure..</vt:lpstr>
      <vt:lpstr>Block Cipher Modes</vt:lpstr>
      <vt:lpstr>Electronic Code Book (ECB)</vt:lpstr>
      <vt:lpstr>Electronic Code Book (ECB)</vt:lpstr>
      <vt:lpstr>ECB</vt:lpstr>
      <vt:lpstr>ECB</vt:lpstr>
      <vt:lpstr>ECB Weakness</vt:lpstr>
      <vt:lpstr>ECB-is-insecure</vt:lpstr>
      <vt:lpstr>ecb-attack</vt:lpstr>
      <vt:lpstr>ecb-attack</vt:lpstr>
      <vt:lpstr>ecb-attack</vt:lpstr>
      <vt:lpstr>ecb-attack</vt:lpstr>
      <vt:lpstr>ecb-attack</vt:lpstr>
      <vt:lpstr>ecb-attack</vt:lpstr>
      <vt:lpstr>ecb-attack</vt:lpstr>
      <vt:lpstr>ecb-attack</vt:lpstr>
      <vt:lpstr>ecb-attack</vt:lpstr>
      <vt:lpstr>ecb-attack</vt:lpstr>
      <vt:lpstr>ecb-attack</vt:lpstr>
      <vt:lpstr>ecb-attack</vt:lpstr>
      <vt:lpstr>ecb-attack</vt:lpstr>
      <vt:lpstr>ecb-attack</vt:lpstr>
      <vt:lpstr>ecb-attack</vt:lpstr>
      <vt:lpstr>ecb-attack</vt:lpstr>
      <vt:lpstr>ecb-attack</vt:lpstr>
      <vt:lpstr>ecb-attack</vt:lpstr>
      <vt:lpstr>ecb-attack</vt:lpstr>
      <vt:lpstr>ecb-attack</vt:lpstr>
      <vt:lpstr>ecb-attack</vt:lpstr>
      <vt:lpstr>ECB Weakness</vt:lpstr>
      <vt:lpstr>Cipher Block Chain (CBC)</vt:lpstr>
      <vt:lpstr>Cipher Block Chain (CBC)</vt:lpstr>
      <vt:lpstr>CBC Benefits</vt:lpstr>
      <vt:lpstr>CBC Benefits</vt:lpstr>
      <vt:lpstr>CBC-is-secure</vt:lpstr>
      <vt:lpstr>CBC Drawback</vt:lpstr>
      <vt:lpstr>CBC Drawback</vt:lpstr>
      <vt:lpstr>cbc-attack</vt:lpstr>
      <vt:lpstr>cbc-attack</vt:lpstr>
      <vt:lpstr>cbc-attack</vt:lpstr>
      <vt:lpstr>cbc-attack</vt:lpstr>
      <vt:lpstr>cbc-attack</vt:lpstr>
      <vt:lpstr>cbc-attack</vt:lpstr>
      <vt:lpstr>cbc-attack</vt:lpstr>
      <vt:lpstr>cbc-attack</vt:lpstr>
      <vt:lpstr>cbc-attack</vt:lpstr>
      <vt:lpstr>cbc-attack</vt:lpstr>
      <vt:lpstr>cbc-attack</vt:lpstr>
      <vt:lpstr>cbc-attack</vt:lpstr>
      <vt:lpstr>cbc-attack</vt:lpstr>
      <vt:lpstr>cbc-attack</vt:lpstr>
      <vt:lpstr>cbc-attack</vt:lpstr>
      <vt:lpstr>cbc-attack</vt:lpstr>
      <vt:lpstr>cbc-attack</vt:lpstr>
      <vt:lpstr>cbc-attack</vt:lpstr>
      <vt:lpstr>cbc-attack</vt:lpstr>
      <vt:lpstr>cbc-attack</vt:lpstr>
      <vt:lpstr>cbc-attack</vt:lpstr>
      <vt:lpstr>ECB/CBC Drawbacks</vt:lpstr>
      <vt:lpstr>Counter Mode</vt:lpstr>
      <vt:lpstr>Counter Mode</vt:lpstr>
      <vt:lpstr>Counter Mode Encryption</vt:lpstr>
      <vt:lpstr>Counter Mode Decryption</vt:lpstr>
      <vt:lpstr>CTR Benefits</vt:lpstr>
      <vt:lpstr>CTR Weaknesses</vt:lpstr>
      <vt:lpstr>Challenges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CS444/544 Operating Systems II</dc:title>
  <dc:creator>Jang, Yeong Jin</dc:creator>
  <cp:lastModifiedBy>Jang, Yeong Jin</cp:lastModifiedBy>
  <cp:revision>56</cp:revision>
  <dcterms:created xsi:type="dcterms:W3CDTF">2020-09-24T00:44:09Z</dcterms:created>
  <dcterms:modified xsi:type="dcterms:W3CDTF">2022-10-04T20:53:14Z</dcterms:modified>
</cp:coreProperties>
</file>