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763" r:id="rId3"/>
    <p:sldId id="835" r:id="rId4"/>
    <p:sldId id="836" r:id="rId5"/>
    <p:sldId id="837" r:id="rId6"/>
    <p:sldId id="838" r:id="rId7"/>
    <p:sldId id="839" r:id="rId8"/>
    <p:sldId id="840" r:id="rId9"/>
    <p:sldId id="8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FF"/>
    <a:srgbClr val="000CFF"/>
    <a:srgbClr val="E15101"/>
    <a:srgbClr val="00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3D46-709D-EE4F-9951-18578BF9957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6534D-9716-7046-85CE-732F0B1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DF-88B6-A541-81E5-0B9D35B4CC74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587320"/>
            <a:ext cx="12192000" cy="1270680"/>
          </a:xfrm>
          <a:prstGeom prst="rect">
            <a:avLst/>
          </a:pr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81" y="5692095"/>
            <a:ext cx="3270437" cy="1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83E-F98B-9541-A47F-6AC26A0B843C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5EDC-31DC-2140-AEC8-9EF06ACF5E2F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C48C-BD00-F743-8537-F7FCF8076B66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19A7ED9-D9CA-CB41-8473-7B8166EC3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E507-C9F2-3B44-A449-07A7EC7F64F1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B459-987D-C244-960D-11366F9795EE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B85C-DFE4-B545-ADF8-8BC535C4E152}" type="datetime1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F393-BAE6-1948-8A84-D14C99E402A2}" type="datetime1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2AD-FBD2-6541-AD62-12F059411C96}" type="datetime1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9ABA-7DBC-4A44-8154-14ACD2203E7A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C5B-00AD-8F45-B118-A74B3874F4C0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57A8-BBD0-9249-991D-95E7AC4FCBD4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sa-codebreaker.org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sa-codebreaker.org/sharing" TargetMode="External"/><Relationship Id="rId2" Type="http://schemas.openxmlformats.org/officeDocument/2006/relationships/hyperlink" Target="https://nsa-codebreaker.org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mailto:yeongjin.jang@oregonstate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370</a:t>
            </a:r>
            <a:br>
              <a:rPr lang="en-US" dirty="0"/>
            </a:br>
            <a:r>
              <a:rPr lang="en-US" dirty="0"/>
              <a:t>Introduction to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Codebreaker Prep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CEEE-A655-9D4B-AA1D-8E725CF4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83EE-06CF-15C0-2AE3-8AB97B41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NSA Codebreaker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452D-B118-62BC-A7E7-1808EA8D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Cybersecurity competition hosted by NSA</a:t>
            </a:r>
          </a:p>
          <a:p>
            <a:pPr lvl="1"/>
            <a:r>
              <a:rPr lang="en-US" dirty="0">
                <a:hlinkClick r:id="rId2"/>
              </a:rPr>
              <a:t>https://nsa-codebreaker.org/home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3B6D-55C5-F2AB-D3B4-5DF90D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B5222D7-C49C-142B-E400-1670E9E500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14" y="2931805"/>
            <a:ext cx="5611586" cy="39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7727-756E-5685-BB8E-64D3D1A0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Comes with a Fake But Realistic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4535-C31C-7BF3-2E1F-988E7FD1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 FBI in order to investigate a ransomware incident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B2083-1406-1DBE-44CB-6D9F7188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63C156-42CA-2ADF-62E1-CF0ED190FB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2656254"/>
            <a:ext cx="7772400" cy="34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0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F004-463E-8A70-F378-F807D441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B4A0-C511-2B8A-1AE3-348958CC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Oregon State University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(2018), 3</a:t>
            </a:r>
            <a:r>
              <a:rPr lang="en-US" baseline="30000" dirty="0"/>
              <a:t>rd</a:t>
            </a:r>
            <a:r>
              <a:rPr lang="en-US" dirty="0"/>
              <a:t> place (2019, 2020, 2021)</a:t>
            </a:r>
          </a:p>
          <a:p>
            <a:pPr lvl="1"/>
            <a:r>
              <a:rPr lang="en-US" dirty="0"/>
              <a:t>What about in 2022???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04EA4-2B70-8823-6D1C-94F2BF30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B52C6F8-47A7-52CA-2D00-CE0EA41A5D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6338" y="3429000"/>
            <a:ext cx="7772400" cy="25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3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44A0-04A0-35A5-9A1C-70C73DE2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Include?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2C5C-7878-3EE5-F0F9-89CB44B4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0, Task A1, Task A2, Task B1, Task B2</a:t>
            </a:r>
          </a:p>
          <a:p>
            <a:pPr lvl="1"/>
            <a:r>
              <a:rPr lang="en-US" dirty="0"/>
              <a:t>Each will contribute as 4% towards your total grade points</a:t>
            </a:r>
          </a:p>
          <a:p>
            <a:pPr lvl="1"/>
            <a:endParaRPr lang="en-US" dirty="0"/>
          </a:p>
          <a:p>
            <a:r>
              <a:rPr lang="en-US" dirty="0"/>
              <a:t>We cannot directly teach you on how you solve codebreaker challenges</a:t>
            </a:r>
          </a:p>
          <a:p>
            <a:endParaRPr lang="en-US" dirty="0"/>
          </a:p>
          <a:p>
            <a:r>
              <a:rPr lang="en-US" dirty="0"/>
              <a:t>This slide/video demonstrates different but similar challenges that you can apply the technique learned from the challenge to NSA Codebreaker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6253D-D60D-BF38-209E-4CFD3D8D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7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BC7F-C5B6-293F-F2D8-0DA48A5C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AFF-F92F-370F-2E98-FA659973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register yourself to the NSA Codebreaker Challenge</a:t>
            </a:r>
          </a:p>
          <a:p>
            <a:pPr lvl="1"/>
            <a:r>
              <a:rPr lang="en-US" dirty="0">
                <a:hlinkClick r:id="rId2"/>
              </a:rPr>
              <a:t>https://nsa-codebreaker.org/home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After login, go to Sharing page</a:t>
            </a:r>
          </a:p>
          <a:p>
            <a:pPr lvl="1"/>
            <a:r>
              <a:rPr lang="en-US" dirty="0">
                <a:hlinkClick r:id="rId3"/>
              </a:rPr>
              <a:t>https://nsa-codebreaker.org/sharing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 me as your follower</a:t>
            </a:r>
          </a:p>
          <a:p>
            <a:pPr lvl="1"/>
            <a:r>
              <a:rPr lang="en-US" dirty="0">
                <a:hlinkClick r:id="rId4"/>
              </a:rPr>
              <a:t>yeongjin.jang@oregonstate.edu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3E84A-8E2D-DF4A-DF11-7C34E5A8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BF5FF7B-0E05-6B2F-6F93-66F8C6214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858" y="2344055"/>
            <a:ext cx="3136900" cy="17653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7C9D8F-6676-BC21-1C2E-0992A1B7C25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1858" y="4243498"/>
            <a:ext cx="3875942" cy="21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F703-1E8D-F5C1-E08D-2D7DC66E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1629-ABEB-4199-C434-E28965D8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C1 – Log analysis</a:t>
            </a:r>
          </a:p>
          <a:p>
            <a:r>
              <a:rPr lang="en-US" dirty="0"/>
              <a:t>C2 – Packet analysis</a:t>
            </a:r>
          </a:p>
          <a:p>
            <a:r>
              <a:rPr lang="en-US" dirty="0"/>
              <a:t>D1 – Web application analysis</a:t>
            </a:r>
          </a:p>
          <a:p>
            <a:r>
              <a:rPr lang="en-US" dirty="0"/>
              <a:t>D2 – Web vulnerability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1E4D-BF46-4DAE-4D61-A8485FF3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8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F703-1E8D-F5C1-E08D-2D7DC66E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1629-ABEB-4199-C434-E28965D8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C1 – Log analysis -&gt; </a:t>
            </a:r>
            <a:r>
              <a:rPr lang="en-US" b="1" dirty="0">
                <a:solidFill>
                  <a:srgbClr val="000DFF"/>
                </a:solidFill>
              </a:rPr>
              <a:t>Solve A1!</a:t>
            </a:r>
          </a:p>
          <a:p>
            <a:r>
              <a:rPr lang="en-US" dirty="0"/>
              <a:t>C2 – Packet analysis -&gt; </a:t>
            </a:r>
            <a:r>
              <a:rPr lang="en-US" b="1" dirty="0">
                <a:solidFill>
                  <a:srgbClr val="000DFF"/>
                </a:solidFill>
              </a:rPr>
              <a:t>Solve A2!</a:t>
            </a:r>
          </a:p>
          <a:p>
            <a:r>
              <a:rPr lang="en-US" dirty="0"/>
              <a:t>D1 – Web application analysis -&gt; </a:t>
            </a:r>
            <a:r>
              <a:rPr lang="en-US" b="1" dirty="0">
                <a:solidFill>
                  <a:srgbClr val="000DFF"/>
                </a:solidFill>
              </a:rPr>
              <a:t>Solve B1!</a:t>
            </a:r>
          </a:p>
          <a:p>
            <a:r>
              <a:rPr lang="en-US" dirty="0"/>
              <a:t>D2 – Web vulnerability analysis -&gt; </a:t>
            </a:r>
            <a:r>
              <a:rPr lang="en-US" b="1" dirty="0">
                <a:solidFill>
                  <a:srgbClr val="000DFF"/>
                </a:solidFill>
              </a:rPr>
              <a:t>Solve B2!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1E4D-BF46-4DAE-4D61-A8485FF3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1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025F-C7E8-6106-E8B6-7CFB538A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EAE9-A2E7-EAAE-ADC4-1640ABE9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solve all tutorials and the NSA codebreaker Task 0, A1, A2, B1, and B2 before 12/9 11:59 pm</a:t>
            </a:r>
          </a:p>
          <a:p>
            <a:endParaRPr lang="en-US" dirty="0"/>
          </a:p>
          <a:p>
            <a:r>
              <a:rPr lang="en-US" dirty="0"/>
              <a:t>There will be no later submission</a:t>
            </a:r>
          </a:p>
          <a:p>
            <a:pPr lvl="1"/>
            <a:r>
              <a:rPr lang="en-US" dirty="0"/>
              <a:t>I need to get your grade during 12/10~12/12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2EB2B-E199-22AD-A639-B0A538FA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</TotalTime>
  <Words>273</Words>
  <Application>Microsoft Macintosh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Kannada MN</vt:lpstr>
      <vt:lpstr>Office Theme</vt:lpstr>
      <vt:lpstr>CS 370 Introduction to Security</vt:lpstr>
      <vt:lpstr>NSA Codebreaker Challenge</vt:lpstr>
      <vt:lpstr>Challenge Comes with a Fake But Realistic Scenario</vt:lpstr>
      <vt:lpstr>Team Effort</vt:lpstr>
      <vt:lpstr>What We Include?</vt:lpstr>
      <vt:lpstr>Sharing Score</vt:lpstr>
      <vt:lpstr>Tutorials</vt:lpstr>
      <vt:lpstr>Tutorials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CS444/544 Operating Systems II</dc:title>
  <dc:creator>Jang, Yeong Jin</dc:creator>
  <cp:lastModifiedBy>Jang, Yeong Jin</cp:lastModifiedBy>
  <cp:revision>105</cp:revision>
  <dcterms:created xsi:type="dcterms:W3CDTF">2020-09-24T00:44:09Z</dcterms:created>
  <dcterms:modified xsi:type="dcterms:W3CDTF">2022-11-10T23:15:36Z</dcterms:modified>
</cp:coreProperties>
</file>