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0" r:id="rId2"/>
    <p:sldId id="263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EC78296-044A-4BF0-A316-FB3AC09AB248}">
          <p14:sldIdLst/>
        </p14:section>
        <p14:section name="제목 없는 구역" id="{69ED9088-9FFB-45E3-8A37-E74C6DE1F3DD}">
          <p14:sldIdLst>
            <p14:sldId id="260"/>
            <p14:sldId id="263"/>
            <p14:sldId id="257"/>
            <p14:sldId id="258"/>
            <p14:sldId id="259"/>
            <p14:sldId id="261"/>
            <p14:sldId id="262"/>
            <p14:sldId id="264"/>
            <p14:sldId id="265"/>
            <p14:sldId id="266"/>
            <p14:sldId id="269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3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5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9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97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5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24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18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9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5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2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9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1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8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2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A0C118-2164-4A1C-8689-6419F9DEFEA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AC4687-C9CA-41A9-ADC4-A83B99852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9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5697713/how-to-make-the-jbutton-execute-when-holding-the-button" TargetMode="External"/><Relationship Id="rId2" Type="http://schemas.openxmlformats.org/officeDocument/2006/relationships/hyperlink" Target="https://stackoverflow.com/questions/13307962/how-to-get-the-color-of-a-point-in-a-jpan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C2737-B3AF-4B74-9F78-DCC5A2D3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790" y="1899242"/>
            <a:ext cx="9477228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en-US" altLang="ko-KR" sz="8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20165396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박범진   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71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B89B50-37A0-44E2-8332-3D1AF9AF3C3D}"/>
              </a:ext>
            </a:extLst>
          </p:cNvPr>
          <p:cNvSpPr txBox="1"/>
          <p:nvPr/>
        </p:nvSpPr>
        <p:spPr>
          <a:xfrm>
            <a:off x="1630680" y="167640"/>
            <a:ext cx="3337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2.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bbox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A3FC37-318A-4C70-B9A3-935CF04B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0" y="1547330"/>
            <a:ext cx="2279795" cy="24429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973396-E1DD-47EC-B014-CBC95137A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35" y="1318729"/>
            <a:ext cx="2867526" cy="267152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9011CB-C01C-4DAD-B676-52C53C155E34}"/>
              </a:ext>
            </a:extLst>
          </p:cNvPr>
          <p:cNvSpPr/>
          <p:nvPr/>
        </p:nvSpPr>
        <p:spPr>
          <a:xfrm>
            <a:off x="622057" y="4218859"/>
            <a:ext cx="4886518" cy="11775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회전 중심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확대 중심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position</a:t>
            </a: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꼭지점의 위치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bbox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중심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C3D404-B0DD-4257-960D-3DBBA50FB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298" y="0"/>
            <a:ext cx="491333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6F057CF-71D4-414C-9495-B812ABE00C99}"/>
              </a:ext>
            </a:extLst>
          </p:cNvPr>
          <p:cNvSpPr/>
          <p:nvPr/>
        </p:nvSpPr>
        <p:spPr>
          <a:xfrm>
            <a:off x="622057" y="5478130"/>
            <a:ext cx="4886518" cy="11775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sizeX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sizeY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position</a:t>
            </a:r>
          </a:p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BoundingBox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62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DD14537-EB21-4F15-8E45-956214A6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5" y="1664678"/>
            <a:ext cx="3076575" cy="322897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B00A8B-B9B2-49F5-8D5B-DC5B3429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" y="5084804"/>
            <a:ext cx="12771446" cy="5831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F3DFB-AAA7-43AB-B8B0-AFC47E04A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000" y="1712236"/>
            <a:ext cx="3810000" cy="119062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D7DC45F-A5AE-4794-A91F-0782509D567A}"/>
              </a:ext>
            </a:extLst>
          </p:cNvPr>
          <p:cNvSpPr/>
          <p:nvPr/>
        </p:nvSpPr>
        <p:spPr>
          <a:xfrm>
            <a:off x="370702" y="1021236"/>
            <a:ext cx="2889578" cy="5842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FF471F-3CE1-4E2A-BCD5-D7C5DD1EF6FC}"/>
              </a:ext>
            </a:extLst>
          </p:cNvPr>
          <p:cNvSpPr/>
          <p:nvPr/>
        </p:nvSpPr>
        <p:spPr>
          <a:xfrm>
            <a:off x="6563035" y="3235486"/>
            <a:ext cx="1618735" cy="5842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Light</a:t>
            </a: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이미지반환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98B299B-D9A0-4135-91B3-9B0FD2F852B9}"/>
              </a:ext>
            </a:extLst>
          </p:cNvPr>
          <p:cNvSpPr/>
          <p:nvPr/>
        </p:nvSpPr>
        <p:spPr>
          <a:xfrm>
            <a:off x="1813433" y="4386649"/>
            <a:ext cx="460210" cy="42720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4C567-8E43-40D6-908D-268FC6314F93}"/>
              </a:ext>
            </a:extLst>
          </p:cNvPr>
          <p:cNvSpPr txBox="1"/>
          <p:nvPr/>
        </p:nvSpPr>
        <p:spPr>
          <a:xfrm>
            <a:off x="1630680" y="167640"/>
            <a:ext cx="3977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3. light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이미지 생성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833A16-769F-4109-9287-AB7FCA3E9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87" y="4836440"/>
            <a:ext cx="3968683" cy="1576783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A4FB8AF-886A-4AB3-889B-219F08E2E286}"/>
              </a:ext>
            </a:extLst>
          </p:cNvPr>
          <p:cNvSpPr/>
          <p:nvPr/>
        </p:nvSpPr>
        <p:spPr>
          <a:xfrm>
            <a:off x="9136485" y="3235486"/>
            <a:ext cx="1618735" cy="5842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이미지그림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2B1CEF-5AFF-4C0F-9FB5-BD01C87F3D2D}"/>
              </a:ext>
            </a:extLst>
          </p:cNvPr>
          <p:cNvSpPr/>
          <p:nvPr/>
        </p:nvSpPr>
        <p:spPr>
          <a:xfrm>
            <a:off x="4102289" y="3235486"/>
            <a:ext cx="1618736" cy="5842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</a:p>
          <a:p>
            <a:pPr algn="ctr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lightFlag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B136D1A-3602-4F0A-B0D7-A8D980C48AE7}"/>
              </a:ext>
            </a:extLst>
          </p:cNvPr>
          <p:cNvSpPr/>
          <p:nvPr/>
        </p:nvSpPr>
        <p:spPr>
          <a:xfrm>
            <a:off x="5892800" y="3352800"/>
            <a:ext cx="51816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A933223-94B3-4C6F-B95E-109E407396C8}"/>
              </a:ext>
            </a:extLst>
          </p:cNvPr>
          <p:cNvSpPr/>
          <p:nvPr/>
        </p:nvSpPr>
        <p:spPr>
          <a:xfrm>
            <a:off x="8464980" y="3352800"/>
            <a:ext cx="51816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B09C43-BCEC-46D8-A0D9-840085D8AA4F}"/>
              </a:ext>
            </a:extLst>
          </p:cNvPr>
          <p:cNvSpPr/>
          <p:nvPr/>
        </p:nvSpPr>
        <p:spPr>
          <a:xfrm>
            <a:off x="370702" y="2452744"/>
            <a:ext cx="2630682" cy="97625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7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603D08B-BCE7-43F6-98EF-0790A45F471F}"/>
              </a:ext>
            </a:extLst>
          </p:cNvPr>
          <p:cNvSpPr txBox="1">
            <a:spLocks/>
          </p:cNvSpPr>
          <p:nvPr/>
        </p:nvSpPr>
        <p:spPr>
          <a:xfrm>
            <a:off x="1567926" y="2848902"/>
            <a:ext cx="10018713" cy="9205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디버그 및 시연</a:t>
            </a:r>
          </a:p>
        </p:txBody>
      </p:sp>
    </p:spTree>
    <p:extLst>
      <p:ext uri="{BB962C8B-B14F-4D97-AF65-F5344CB8AC3E}">
        <p14:creationId xmlns:p14="http://schemas.microsoft.com/office/powerpoint/2010/main" val="247236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EB6D9-FE21-460E-9E76-81FB1AC5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4423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7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출저</a:t>
            </a:r>
            <a:endParaRPr lang="ko-KR" altLang="en-US" sz="7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DCC05B-BCF6-4EB7-BAA4-09AAF233138B}"/>
              </a:ext>
            </a:extLst>
          </p:cNvPr>
          <p:cNvSpPr/>
          <p:nvPr/>
        </p:nvSpPr>
        <p:spPr>
          <a:xfrm>
            <a:off x="1798290" y="180574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</a:t>
            </a:r>
            <a:r>
              <a:rPr lang="en-US" altLang="ko-K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Jpanel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RGB</a:t>
            </a:r>
          </a:p>
          <a:p>
            <a:endParaRPr lang="en-US" altLang="ko-K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https://stackoverflow.com/questions/13307962/how-to-get-the-color-of-a-point-in-a-jpanel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en-US" altLang="ko-KR"/>
              <a:t>JButton</a:t>
            </a:r>
            <a:r>
              <a:rPr lang="en-US" altLang="ko-KR" dirty="0"/>
              <a:t>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https://stackoverflow.com/questions/15697713/how-to-make-the-jbutton-execute-when-holding-the-button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399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940C-582D-4DA5-8420-5B04568B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89978" y="-251749"/>
            <a:ext cx="10018713" cy="1752599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A8E82-F553-4338-A78F-EB86B7087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596" y="1257783"/>
            <a:ext cx="10018713" cy="5004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Use case</a:t>
            </a:r>
          </a:p>
          <a:p>
            <a:pPr marL="0" indent="0"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상위설계</a:t>
            </a:r>
            <a:b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(b)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다이어그램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상세설계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3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중 어려웠던 부분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3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디버그 및 시연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84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DA70E6-2398-4A5B-87C2-4F052F3DE556}"/>
              </a:ext>
            </a:extLst>
          </p:cNvPr>
          <p:cNvSpPr/>
          <p:nvPr/>
        </p:nvSpPr>
        <p:spPr>
          <a:xfrm>
            <a:off x="1726789" y="951107"/>
            <a:ext cx="9816357" cy="542565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D58421-90FA-47F6-9163-0042F545502F}"/>
              </a:ext>
            </a:extLst>
          </p:cNvPr>
          <p:cNvSpPr/>
          <p:nvPr/>
        </p:nvSpPr>
        <p:spPr>
          <a:xfrm>
            <a:off x="1655748" y="280533"/>
            <a:ext cx="2541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Use case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073A9E-8D2D-45ED-B884-AFBEC1165D77}"/>
              </a:ext>
            </a:extLst>
          </p:cNvPr>
          <p:cNvSpPr/>
          <p:nvPr/>
        </p:nvSpPr>
        <p:spPr>
          <a:xfrm>
            <a:off x="1921396" y="1064869"/>
            <a:ext cx="8055979" cy="467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CD16AA-F853-4AF3-917B-48641C8FCA6F}"/>
              </a:ext>
            </a:extLst>
          </p:cNvPr>
          <p:cNvSpPr/>
          <p:nvPr/>
        </p:nvSpPr>
        <p:spPr>
          <a:xfrm>
            <a:off x="1921397" y="1589831"/>
            <a:ext cx="8055978" cy="4648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98B66D-BADF-4737-BC6E-350A09F0B318}"/>
              </a:ext>
            </a:extLst>
          </p:cNvPr>
          <p:cNvSpPr/>
          <p:nvPr/>
        </p:nvSpPr>
        <p:spPr>
          <a:xfrm>
            <a:off x="10058400" y="1589830"/>
            <a:ext cx="1377388" cy="4648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D76A39-4843-47FE-8DC8-AF166BBE0535}"/>
              </a:ext>
            </a:extLst>
          </p:cNvPr>
          <p:cNvSpPr/>
          <p:nvPr/>
        </p:nvSpPr>
        <p:spPr>
          <a:xfrm>
            <a:off x="2133599" y="1103489"/>
            <a:ext cx="1211483" cy="40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저장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5F2A414-3684-450E-9877-491A6F98E124}"/>
              </a:ext>
            </a:extLst>
          </p:cNvPr>
          <p:cNvSpPr/>
          <p:nvPr/>
        </p:nvSpPr>
        <p:spPr>
          <a:xfrm>
            <a:off x="3439124" y="1103489"/>
            <a:ext cx="1211483" cy="40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불러오기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F033C9B-AEA4-450F-9D81-4EEDB4AC1D59}"/>
              </a:ext>
            </a:extLst>
          </p:cNvPr>
          <p:cNvSpPr/>
          <p:nvPr/>
        </p:nvSpPr>
        <p:spPr>
          <a:xfrm>
            <a:off x="4744649" y="1103489"/>
            <a:ext cx="1211483" cy="40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13:15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3067E1-79B7-4412-8224-DBDBA943BE24}"/>
              </a:ext>
            </a:extLst>
          </p:cNvPr>
          <p:cNvSpPr/>
          <p:nvPr/>
        </p:nvSpPr>
        <p:spPr>
          <a:xfrm>
            <a:off x="6050174" y="1103489"/>
            <a:ext cx="1211483" cy="40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햇빛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EF1361C-07C6-4BDD-8280-75B4EA3D5E03}"/>
              </a:ext>
            </a:extLst>
          </p:cNvPr>
          <p:cNvSpPr/>
          <p:nvPr/>
        </p:nvSpPr>
        <p:spPr>
          <a:xfrm>
            <a:off x="7355699" y="1103489"/>
            <a:ext cx="1211483" cy="40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마우스불빛</a:t>
            </a:r>
            <a:endParaRPr lang="ko-KR" altLang="en-US" sz="1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9A605B-0B14-42DC-8FF1-9517049F46A4}"/>
              </a:ext>
            </a:extLst>
          </p:cNvPr>
          <p:cNvSpPr/>
          <p:nvPr/>
        </p:nvSpPr>
        <p:spPr>
          <a:xfrm>
            <a:off x="8661226" y="1103489"/>
            <a:ext cx="1211483" cy="4053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0DA2FEF-E165-4DC0-B681-991E74047F3E}"/>
              </a:ext>
            </a:extLst>
          </p:cNvPr>
          <p:cNvSpPr/>
          <p:nvPr/>
        </p:nvSpPr>
        <p:spPr>
          <a:xfrm>
            <a:off x="10114284" y="1774821"/>
            <a:ext cx="1211483" cy="40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● Circle</a:t>
            </a:r>
            <a:endParaRPr lang="ko-KR" altLang="en-US" sz="13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2B3CE91-9FB8-45F9-92ED-1F8645CFD12F}"/>
              </a:ext>
            </a:extLst>
          </p:cNvPr>
          <p:cNvSpPr/>
          <p:nvPr/>
        </p:nvSpPr>
        <p:spPr>
          <a:xfrm>
            <a:off x="10114284" y="2273146"/>
            <a:ext cx="1211483" cy="40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▲ Triangle</a:t>
            </a:r>
            <a:endParaRPr lang="ko-KR" altLang="en-US" sz="13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634F6A-37D5-4BFA-916E-080EBF2A1BE4}"/>
              </a:ext>
            </a:extLst>
          </p:cNvPr>
          <p:cNvSpPr/>
          <p:nvPr/>
        </p:nvSpPr>
        <p:spPr>
          <a:xfrm>
            <a:off x="10114283" y="2818860"/>
            <a:ext cx="1211483" cy="40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■ Rectangle</a:t>
            </a:r>
            <a:endParaRPr lang="ko-KR" altLang="en-US" sz="13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1F85CEC-67B8-40F3-B88A-43647E2E9C0A}"/>
              </a:ext>
            </a:extLst>
          </p:cNvPr>
          <p:cNvSpPr/>
          <p:nvPr/>
        </p:nvSpPr>
        <p:spPr>
          <a:xfrm>
            <a:off x="10141352" y="3364574"/>
            <a:ext cx="1211483" cy="40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◆ </a:t>
            </a:r>
            <a:r>
              <a:rPr lang="en-US" altLang="ko-KR" sz="13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diamond</a:t>
            </a:r>
            <a:endParaRPr lang="ko-KR" altLang="en-US" sz="13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34E1E85-97D8-47C5-8397-B802973A8325}"/>
              </a:ext>
            </a:extLst>
          </p:cNvPr>
          <p:cNvSpPr/>
          <p:nvPr/>
        </p:nvSpPr>
        <p:spPr>
          <a:xfrm>
            <a:off x="10119400" y="3926493"/>
            <a:ext cx="1211483" cy="40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ㅡ</a:t>
            </a:r>
            <a:r>
              <a:rPr lang="ko-KR" altLang="en-US" sz="13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3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Line</a:t>
            </a:r>
            <a:endParaRPr lang="ko-KR" altLang="en-US" sz="13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000BC0A-F786-4E7B-97E7-7C49F94C2B14}"/>
              </a:ext>
            </a:extLst>
          </p:cNvPr>
          <p:cNvSpPr/>
          <p:nvPr/>
        </p:nvSpPr>
        <p:spPr>
          <a:xfrm>
            <a:off x="10142549" y="4498234"/>
            <a:ext cx="1211483" cy="40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latin typeface="나눔명조" panose="02020603020101020101" pitchFamily="18" charset="-127"/>
                <a:ea typeface="나눔명조" panose="02020603020101020101" pitchFamily="18" charset="-127"/>
              </a:rPr>
              <a:t>사이즈</a:t>
            </a:r>
            <a:endParaRPr lang="ko-KR" altLang="en-US" sz="13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E5A7972-7ECB-4B56-8BD6-0C98260AD890}"/>
              </a:ext>
            </a:extLst>
          </p:cNvPr>
          <p:cNvSpPr/>
          <p:nvPr/>
        </p:nvSpPr>
        <p:spPr>
          <a:xfrm>
            <a:off x="10119400" y="5034126"/>
            <a:ext cx="1211483" cy="40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회전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B9CEBE-930D-43C8-BDBC-D2E9941847D3}"/>
              </a:ext>
            </a:extLst>
          </p:cNvPr>
          <p:cNvSpPr/>
          <p:nvPr/>
        </p:nvSpPr>
        <p:spPr>
          <a:xfrm>
            <a:off x="2887926" y="3169920"/>
            <a:ext cx="1102396" cy="934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29B62F18-E4B1-4274-A76D-A8A0752B284D}"/>
              </a:ext>
            </a:extLst>
          </p:cNvPr>
          <p:cNvSpPr/>
          <p:nvPr/>
        </p:nvSpPr>
        <p:spPr>
          <a:xfrm rot="3980864">
            <a:off x="5039360" y="3021518"/>
            <a:ext cx="843280" cy="1083122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28DEDFF4-2427-41A6-9A3A-264C9DE5D2FC}"/>
              </a:ext>
            </a:extLst>
          </p:cNvPr>
          <p:cNvSpPr/>
          <p:nvPr/>
        </p:nvSpPr>
        <p:spPr>
          <a:xfrm>
            <a:off x="7264400" y="2499360"/>
            <a:ext cx="853440" cy="2834640"/>
          </a:xfrm>
          <a:custGeom>
            <a:avLst/>
            <a:gdLst>
              <a:gd name="connsiteX0" fmla="*/ 162560 w 853440"/>
              <a:gd name="connsiteY0" fmla="*/ 60960 h 2834640"/>
              <a:gd name="connsiteX1" fmla="*/ 243840 w 853440"/>
              <a:gd name="connsiteY1" fmla="*/ 20320 h 2834640"/>
              <a:gd name="connsiteX2" fmla="*/ 406400 w 853440"/>
              <a:gd name="connsiteY2" fmla="*/ 0 h 2834640"/>
              <a:gd name="connsiteX3" fmla="*/ 731520 w 853440"/>
              <a:gd name="connsiteY3" fmla="*/ 40640 h 2834640"/>
              <a:gd name="connsiteX4" fmla="*/ 782320 w 853440"/>
              <a:gd name="connsiteY4" fmla="*/ 60960 h 2834640"/>
              <a:gd name="connsiteX5" fmla="*/ 853440 w 853440"/>
              <a:gd name="connsiteY5" fmla="*/ 121920 h 2834640"/>
              <a:gd name="connsiteX6" fmla="*/ 822960 w 853440"/>
              <a:gd name="connsiteY6" fmla="*/ 325120 h 2834640"/>
              <a:gd name="connsiteX7" fmla="*/ 711200 w 853440"/>
              <a:gd name="connsiteY7" fmla="*/ 406400 h 2834640"/>
              <a:gd name="connsiteX8" fmla="*/ 579120 w 853440"/>
              <a:gd name="connsiteY8" fmla="*/ 457200 h 2834640"/>
              <a:gd name="connsiteX9" fmla="*/ 406400 w 853440"/>
              <a:gd name="connsiteY9" fmla="*/ 477520 h 2834640"/>
              <a:gd name="connsiteX10" fmla="*/ 284480 w 853440"/>
              <a:gd name="connsiteY10" fmla="*/ 467360 h 2834640"/>
              <a:gd name="connsiteX11" fmla="*/ 264160 w 853440"/>
              <a:gd name="connsiteY11" fmla="*/ 436880 h 2834640"/>
              <a:gd name="connsiteX12" fmla="*/ 294640 w 853440"/>
              <a:gd name="connsiteY12" fmla="*/ 304800 h 2834640"/>
              <a:gd name="connsiteX13" fmla="*/ 355600 w 853440"/>
              <a:gd name="connsiteY13" fmla="*/ 274320 h 2834640"/>
              <a:gd name="connsiteX14" fmla="*/ 487680 w 853440"/>
              <a:gd name="connsiteY14" fmla="*/ 223520 h 2834640"/>
              <a:gd name="connsiteX15" fmla="*/ 660400 w 853440"/>
              <a:gd name="connsiteY15" fmla="*/ 294640 h 2834640"/>
              <a:gd name="connsiteX16" fmla="*/ 690880 w 853440"/>
              <a:gd name="connsiteY16" fmla="*/ 335280 h 2834640"/>
              <a:gd name="connsiteX17" fmla="*/ 701040 w 853440"/>
              <a:gd name="connsiteY17" fmla="*/ 731520 h 2834640"/>
              <a:gd name="connsiteX18" fmla="*/ 629920 w 853440"/>
              <a:gd name="connsiteY18" fmla="*/ 863600 h 2834640"/>
              <a:gd name="connsiteX19" fmla="*/ 436880 w 853440"/>
              <a:gd name="connsiteY19" fmla="*/ 1066800 h 2834640"/>
              <a:gd name="connsiteX20" fmla="*/ 355600 w 853440"/>
              <a:gd name="connsiteY20" fmla="*/ 1117600 h 2834640"/>
              <a:gd name="connsiteX21" fmla="*/ 274320 w 853440"/>
              <a:gd name="connsiteY21" fmla="*/ 1158240 h 2834640"/>
              <a:gd name="connsiteX22" fmla="*/ 213360 w 853440"/>
              <a:gd name="connsiteY22" fmla="*/ 1168400 h 2834640"/>
              <a:gd name="connsiteX23" fmla="*/ 60960 w 853440"/>
              <a:gd name="connsiteY23" fmla="*/ 1158240 h 2834640"/>
              <a:gd name="connsiteX24" fmla="*/ 81280 w 853440"/>
              <a:gd name="connsiteY24" fmla="*/ 1127760 h 2834640"/>
              <a:gd name="connsiteX25" fmla="*/ 152400 w 853440"/>
              <a:gd name="connsiteY25" fmla="*/ 1046480 h 2834640"/>
              <a:gd name="connsiteX26" fmla="*/ 375920 w 853440"/>
              <a:gd name="connsiteY26" fmla="*/ 1016000 h 2834640"/>
              <a:gd name="connsiteX27" fmla="*/ 609600 w 853440"/>
              <a:gd name="connsiteY27" fmla="*/ 1026160 h 2834640"/>
              <a:gd name="connsiteX28" fmla="*/ 680720 w 853440"/>
              <a:gd name="connsiteY28" fmla="*/ 1066800 h 2834640"/>
              <a:gd name="connsiteX29" fmla="*/ 741680 w 853440"/>
              <a:gd name="connsiteY29" fmla="*/ 1117600 h 2834640"/>
              <a:gd name="connsiteX30" fmla="*/ 762000 w 853440"/>
              <a:gd name="connsiteY30" fmla="*/ 1158240 h 2834640"/>
              <a:gd name="connsiteX31" fmla="*/ 751840 w 853440"/>
              <a:gd name="connsiteY31" fmla="*/ 1381760 h 2834640"/>
              <a:gd name="connsiteX32" fmla="*/ 538480 w 853440"/>
              <a:gd name="connsiteY32" fmla="*/ 1595120 h 2834640"/>
              <a:gd name="connsiteX33" fmla="*/ 436880 w 853440"/>
              <a:gd name="connsiteY33" fmla="*/ 1645920 h 2834640"/>
              <a:gd name="connsiteX34" fmla="*/ 345440 w 853440"/>
              <a:gd name="connsiteY34" fmla="*/ 1696720 h 2834640"/>
              <a:gd name="connsiteX35" fmla="*/ 264160 w 853440"/>
              <a:gd name="connsiteY35" fmla="*/ 1717040 h 2834640"/>
              <a:gd name="connsiteX36" fmla="*/ 213360 w 853440"/>
              <a:gd name="connsiteY36" fmla="*/ 1737360 h 2834640"/>
              <a:gd name="connsiteX37" fmla="*/ 142240 w 853440"/>
              <a:gd name="connsiteY37" fmla="*/ 1727200 h 2834640"/>
              <a:gd name="connsiteX38" fmla="*/ 182880 w 853440"/>
              <a:gd name="connsiteY38" fmla="*/ 1645920 h 2834640"/>
              <a:gd name="connsiteX39" fmla="*/ 203200 w 853440"/>
              <a:gd name="connsiteY39" fmla="*/ 1615440 h 2834640"/>
              <a:gd name="connsiteX40" fmla="*/ 274320 w 853440"/>
              <a:gd name="connsiteY40" fmla="*/ 1605280 h 2834640"/>
              <a:gd name="connsiteX41" fmla="*/ 406400 w 853440"/>
              <a:gd name="connsiteY41" fmla="*/ 1645920 h 2834640"/>
              <a:gd name="connsiteX42" fmla="*/ 518160 w 853440"/>
              <a:gd name="connsiteY42" fmla="*/ 1747520 h 2834640"/>
              <a:gd name="connsiteX43" fmla="*/ 538480 w 853440"/>
              <a:gd name="connsiteY43" fmla="*/ 1808480 h 2834640"/>
              <a:gd name="connsiteX44" fmla="*/ 497840 w 853440"/>
              <a:gd name="connsiteY44" fmla="*/ 1960880 h 2834640"/>
              <a:gd name="connsiteX45" fmla="*/ 447040 w 853440"/>
              <a:gd name="connsiteY45" fmla="*/ 2011680 h 2834640"/>
              <a:gd name="connsiteX46" fmla="*/ 304800 w 853440"/>
              <a:gd name="connsiteY46" fmla="*/ 2082800 h 2834640"/>
              <a:gd name="connsiteX47" fmla="*/ 254000 w 853440"/>
              <a:gd name="connsiteY47" fmla="*/ 2113280 h 2834640"/>
              <a:gd name="connsiteX48" fmla="*/ 142240 w 853440"/>
              <a:gd name="connsiteY48" fmla="*/ 2143760 h 2834640"/>
              <a:gd name="connsiteX49" fmla="*/ 518160 w 853440"/>
              <a:gd name="connsiteY49" fmla="*/ 2143760 h 2834640"/>
              <a:gd name="connsiteX50" fmla="*/ 538480 w 853440"/>
              <a:gd name="connsiteY50" fmla="*/ 2184400 h 2834640"/>
              <a:gd name="connsiteX51" fmla="*/ 528320 w 853440"/>
              <a:gd name="connsiteY51" fmla="*/ 2245360 h 2834640"/>
              <a:gd name="connsiteX52" fmla="*/ 436880 w 853440"/>
              <a:gd name="connsiteY52" fmla="*/ 2326640 h 2834640"/>
              <a:gd name="connsiteX53" fmla="*/ 365760 w 853440"/>
              <a:gd name="connsiteY53" fmla="*/ 2367280 h 2834640"/>
              <a:gd name="connsiteX54" fmla="*/ 152400 w 853440"/>
              <a:gd name="connsiteY54" fmla="*/ 2418080 h 2834640"/>
              <a:gd name="connsiteX55" fmla="*/ 91440 w 853440"/>
              <a:gd name="connsiteY55" fmla="*/ 2448560 h 2834640"/>
              <a:gd name="connsiteX56" fmla="*/ 40640 w 853440"/>
              <a:gd name="connsiteY56" fmla="*/ 2458720 h 2834640"/>
              <a:gd name="connsiteX57" fmla="*/ 0 w 853440"/>
              <a:gd name="connsiteY57" fmla="*/ 2468880 h 2834640"/>
              <a:gd name="connsiteX58" fmla="*/ 91440 w 853440"/>
              <a:gd name="connsiteY58" fmla="*/ 2418080 h 2834640"/>
              <a:gd name="connsiteX59" fmla="*/ 406400 w 853440"/>
              <a:gd name="connsiteY59" fmla="*/ 2438400 h 2834640"/>
              <a:gd name="connsiteX60" fmla="*/ 508000 w 853440"/>
              <a:gd name="connsiteY60" fmla="*/ 2509520 h 2834640"/>
              <a:gd name="connsiteX61" fmla="*/ 528320 w 853440"/>
              <a:gd name="connsiteY61" fmla="*/ 2550160 h 2834640"/>
              <a:gd name="connsiteX62" fmla="*/ 518160 w 853440"/>
              <a:gd name="connsiteY62" fmla="*/ 2661920 h 2834640"/>
              <a:gd name="connsiteX63" fmla="*/ 426720 w 853440"/>
              <a:gd name="connsiteY63" fmla="*/ 2733040 h 2834640"/>
              <a:gd name="connsiteX64" fmla="*/ 386080 w 853440"/>
              <a:gd name="connsiteY64" fmla="*/ 2753360 h 2834640"/>
              <a:gd name="connsiteX65" fmla="*/ 325120 w 853440"/>
              <a:gd name="connsiteY65" fmla="*/ 2794000 h 2834640"/>
              <a:gd name="connsiteX66" fmla="*/ 193040 w 853440"/>
              <a:gd name="connsiteY66" fmla="*/ 2824480 h 2834640"/>
              <a:gd name="connsiteX67" fmla="*/ 152400 w 853440"/>
              <a:gd name="connsiteY67" fmla="*/ 2834640 h 2834640"/>
              <a:gd name="connsiteX68" fmla="*/ 50800 w 853440"/>
              <a:gd name="connsiteY68" fmla="*/ 281432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53440" h="2834640">
                <a:moveTo>
                  <a:pt x="162560" y="60960"/>
                </a:moveTo>
                <a:cubicBezTo>
                  <a:pt x="189653" y="47413"/>
                  <a:pt x="215879" y="31970"/>
                  <a:pt x="243840" y="20320"/>
                </a:cubicBezTo>
                <a:cubicBezTo>
                  <a:pt x="283942" y="3611"/>
                  <a:pt x="387682" y="1560"/>
                  <a:pt x="406400" y="0"/>
                </a:cubicBezTo>
                <a:cubicBezTo>
                  <a:pt x="557607" y="12601"/>
                  <a:pt x="612361" y="3976"/>
                  <a:pt x="731520" y="40640"/>
                </a:cubicBezTo>
                <a:cubicBezTo>
                  <a:pt x="748951" y="46003"/>
                  <a:pt x="766008" y="52804"/>
                  <a:pt x="782320" y="60960"/>
                </a:cubicBezTo>
                <a:cubicBezTo>
                  <a:pt x="813267" y="76433"/>
                  <a:pt x="828442" y="96922"/>
                  <a:pt x="853440" y="121920"/>
                </a:cubicBezTo>
                <a:cubicBezTo>
                  <a:pt x="843280" y="189653"/>
                  <a:pt x="843834" y="259887"/>
                  <a:pt x="822960" y="325120"/>
                </a:cubicBezTo>
                <a:cubicBezTo>
                  <a:pt x="811179" y="361936"/>
                  <a:pt x="741323" y="393717"/>
                  <a:pt x="711200" y="406400"/>
                </a:cubicBezTo>
                <a:cubicBezTo>
                  <a:pt x="667726" y="424705"/>
                  <a:pt x="625817" y="450529"/>
                  <a:pt x="579120" y="457200"/>
                </a:cubicBezTo>
                <a:cubicBezTo>
                  <a:pt x="474306" y="472173"/>
                  <a:pt x="531829" y="464977"/>
                  <a:pt x="406400" y="477520"/>
                </a:cubicBezTo>
                <a:cubicBezTo>
                  <a:pt x="365760" y="474133"/>
                  <a:pt x="323692" y="478563"/>
                  <a:pt x="284480" y="467360"/>
                </a:cubicBezTo>
                <a:cubicBezTo>
                  <a:pt x="272739" y="464005"/>
                  <a:pt x="263398" y="449067"/>
                  <a:pt x="264160" y="436880"/>
                </a:cubicBezTo>
                <a:cubicBezTo>
                  <a:pt x="266978" y="391784"/>
                  <a:pt x="272488" y="344181"/>
                  <a:pt x="294640" y="304800"/>
                </a:cubicBezTo>
                <a:cubicBezTo>
                  <a:pt x="305778" y="284999"/>
                  <a:pt x="334973" y="283840"/>
                  <a:pt x="355600" y="274320"/>
                </a:cubicBezTo>
                <a:cubicBezTo>
                  <a:pt x="423057" y="243186"/>
                  <a:pt x="421643" y="245532"/>
                  <a:pt x="487680" y="223520"/>
                </a:cubicBezTo>
                <a:cubicBezTo>
                  <a:pt x="601307" y="255985"/>
                  <a:pt x="607415" y="232824"/>
                  <a:pt x="660400" y="294640"/>
                </a:cubicBezTo>
                <a:cubicBezTo>
                  <a:pt x="671420" y="307497"/>
                  <a:pt x="680720" y="321733"/>
                  <a:pt x="690880" y="335280"/>
                </a:cubicBezTo>
                <a:cubicBezTo>
                  <a:pt x="743870" y="494251"/>
                  <a:pt x="725877" y="416916"/>
                  <a:pt x="701040" y="731520"/>
                </a:cubicBezTo>
                <a:cubicBezTo>
                  <a:pt x="698548" y="763089"/>
                  <a:pt x="638367" y="852513"/>
                  <a:pt x="629920" y="863600"/>
                </a:cubicBezTo>
                <a:cubicBezTo>
                  <a:pt x="570660" y="941379"/>
                  <a:pt x="514276" y="1008753"/>
                  <a:pt x="436880" y="1066800"/>
                </a:cubicBezTo>
                <a:cubicBezTo>
                  <a:pt x="411320" y="1085970"/>
                  <a:pt x="383447" y="1101936"/>
                  <a:pt x="355600" y="1117600"/>
                </a:cubicBezTo>
                <a:cubicBezTo>
                  <a:pt x="329199" y="1132451"/>
                  <a:pt x="302847" y="1148052"/>
                  <a:pt x="274320" y="1158240"/>
                </a:cubicBezTo>
                <a:cubicBezTo>
                  <a:pt x="254920" y="1165169"/>
                  <a:pt x="233680" y="1165013"/>
                  <a:pt x="213360" y="1168400"/>
                </a:cubicBezTo>
                <a:cubicBezTo>
                  <a:pt x="162560" y="1165013"/>
                  <a:pt x="109621" y="1173213"/>
                  <a:pt x="60960" y="1158240"/>
                </a:cubicBezTo>
                <a:cubicBezTo>
                  <a:pt x="49289" y="1154649"/>
                  <a:pt x="74183" y="1137696"/>
                  <a:pt x="81280" y="1127760"/>
                </a:cubicBezTo>
                <a:cubicBezTo>
                  <a:pt x="92554" y="1111977"/>
                  <a:pt x="134520" y="1053632"/>
                  <a:pt x="152400" y="1046480"/>
                </a:cubicBezTo>
                <a:cubicBezTo>
                  <a:pt x="196095" y="1029002"/>
                  <a:pt x="330054" y="1020170"/>
                  <a:pt x="375920" y="1016000"/>
                </a:cubicBezTo>
                <a:cubicBezTo>
                  <a:pt x="453813" y="1019387"/>
                  <a:pt x="532694" y="1013342"/>
                  <a:pt x="609600" y="1026160"/>
                </a:cubicBezTo>
                <a:cubicBezTo>
                  <a:pt x="636533" y="1030649"/>
                  <a:pt x="657307" y="1052752"/>
                  <a:pt x="680720" y="1066800"/>
                </a:cubicBezTo>
                <a:cubicBezTo>
                  <a:pt x="702999" y="1080167"/>
                  <a:pt x="726284" y="1096046"/>
                  <a:pt x="741680" y="1117600"/>
                </a:cubicBezTo>
                <a:cubicBezTo>
                  <a:pt x="750483" y="1129925"/>
                  <a:pt x="755227" y="1144693"/>
                  <a:pt x="762000" y="1158240"/>
                </a:cubicBezTo>
                <a:cubicBezTo>
                  <a:pt x="775089" y="1236774"/>
                  <a:pt x="790749" y="1294963"/>
                  <a:pt x="751840" y="1381760"/>
                </a:cubicBezTo>
                <a:cubicBezTo>
                  <a:pt x="723318" y="1445385"/>
                  <a:pt x="601452" y="1554188"/>
                  <a:pt x="538480" y="1595120"/>
                </a:cubicBezTo>
                <a:cubicBezTo>
                  <a:pt x="506733" y="1615755"/>
                  <a:pt x="470387" y="1628285"/>
                  <a:pt x="436880" y="1645920"/>
                </a:cubicBezTo>
                <a:cubicBezTo>
                  <a:pt x="406025" y="1662160"/>
                  <a:pt x="377682" y="1683444"/>
                  <a:pt x="345440" y="1696720"/>
                </a:cubicBezTo>
                <a:cubicBezTo>
                  <a:pt x="319616" y="1707353"/>
                  <a:pt x="290852" y="1708827"/>
                  <a:pt x="264160" y="1717040"/>
                </a:cubicBezTo>
                <a:cubicBezTo>
                  <a:pt x="246729" y="1722403"/>
                  <a:pt x="230293" y="1730587"/>
                  <a:pt x="213360" y="1737360"/>
                </a:cubicBezTo>
                <a:cubicBezTo>
                  <a:pt x="189653" y="1733973"/>
                  <a:pt x="149813" y="1749918"/>
                  <a:pt x="142240" y="1727200"/>
                </a:cubicBezTo>
                <a:cubicBezTo>
                  <a:pt x="132661" y="1698463"/>
                  <a:pt x="166077" y="1671124"/>
                  <a:pt x="182880" y="1645920"/>
                </a:cubicBezTo>
                <a:cubicBezTo>
                  <a:pt x="189653" y="1635760"/>
                  <a:pt x="192042" y="1620399"/>
                  <a:pt x="203200" y="1615440"/>
                </a:cubicBezTo>
                <a:cubicBezTo>
                  <a:pt x="225083" y="1605714"/>
                  <a:pt x="250613" y="1608667"/>
                  <a:pt x="274320" y="1605280"/>
                </a:cubicBezTo>
                <a:cubicBezTo>
                  <a:pt x="318347" y="1618827"/>
                  <a:pt x="364771" y="1626201"/>
                  <a:pt x="406400" y="1645920"/>
                </a:cubicBezTo>
                <a:cubicBezTo>
                  <a:pt x="431530" y="1657824"/>
                  <a:pt x="497752" y="1727112"/>
                  <a:pt x="518160" y="1747520"/>
                </a:cubicBezTo>
                <a:cubicBezTo>
                  <a:pt x="524933" y="1767840"/>
                  <a:pt x="540511" y="1787157"/>
                  <a:pt x="538480" y="1808480"/>
                </a:cubicBezTo>
                <a:cubicBezTo>
                  <a:pt x="533495" y="1860818"/>
                  <a:pt x="519415" y="1912936"/>
                  <a:pt x="497840" y="1960880"/>
                </a:cubicBezTo>
                <a:cubicBezTo>
                  <a:pt x="488013" y="1982718"/>
                  <a:pt x="467287" y="1998892"/>
                  <a:pt x="447040" y="2011680"/>
                </a:cubicBezTo>
                <a:cubicBezTo>
                  <a:pt x="402221" y="2039987"/>
                  <a:pt x="350255" y="2055527"/>
                  <a:pt x="304800" y="2082800"/>
                </a:cubicBezTo>
                <a:cubicBezTo>
                  <a:pt x="287867" y="2092960"/>
                  <a:pt x="271977" y="2105108"/>
                  <a:pt x="254000" y="2113280"/>
                </a:cubicBezTo>
                <a:cubicBezTo>
                  <a:pt x="213487" y="2131695"/>
                  <a:pt x="184350" y="2135338"/>
                  <a:pt x="142240" y="2143760"/>
                </a:cubicBezTo>
                <a:cubicBezTo>
                  <a:pt x="-2327" y="2095571"/>
                  <a:pt x="-82010" y="2072311"/>
                  <a:pt x="518160" y="2143760"/>
                </a:cubicBezTo>
                <a:cubicBezTo>
                  <a:pt x="533199" y="2145550"/>
                  <a:pt x="531707" y="2170853"/>
                  <a:pt x="538480" y="2184400"/>
                </a:cubicBezTo>
                <a:cubicBezTo>
                  <a:pt x="535093" y="2204720"/>
                  <a:pt x="538700" y="2227566"/>
                  <a:pt x="528320" y="2245360"/>
                </a:cubicBezTo>
                <a:cubicBezTo>
                  <a:pt x="510996" y="2275059"/>
                  <a:pt x="469060" y="2307332"/>
                  <a:pt x="436880" y="2326640"/>
                </a:cubicBezTo>
                <a:cubicBezTo>
                  <a:pt x="413467" y="2340688"/>
                  <a:pt x="390775" y="2356336"/>
                  <a:pt x="365760" y="2367280"/>
                </a:cubicBezTo>
                <a:cubicBezTo>
                  <a:pt x="285436" y="2402422"/>
                  <a:pt x="241634" y="2403208"/>
                  <a:pt x="152400" y="2418080"/>
                </a:cubicBezTo>
                <a:cubicBezTo>
                  <a:pt x="132080" y="2428240"/>
                  <a:pt x="112791" y="2440796"/>
                  <a:pt x="91440" y="2448560"/>
                </a:cubicBezTo>
                <a:cubicBezTo>
                  <a:pt x="75211" y="2454461"/>
                  <a:pt x="57497" y="2454974"/>
                  <a:pt x="40640" y="2458720"/>
                </a:cubicBezTo>
                <a:cubicBezTo>
                  <a:pt x="27009" y="2461749"/>
                  <a:pt x="13547" y="2465493"/>
                  <a:pt x="0" y="2468880"/>
                </a:cubicBezTo>
                <a:cubicBezTo>
                  <a:pt x="16062" y="2420694"/>
                  <a:pt x="7409" y="2418080"/>
                  <a:pt x="91440" y="2418080"/>
                </a:cubicBezTo>
                <a:cubicBezTo>
                  <a:pt x="196645" y="2418080"/>
                  <a:pt x="301413" y="2431627"/>
                  <a:pt x="406400" y="2438400"/>
                </a:cubicBezTo>
                <a:cubicBezTo>
                  <a:pt x="409125" y="2440217"/>
                  <a:pt x="497970" y="2497819"/>
                  <a:pt x="508000" y="2509520"/>
                </a:cubicBezTo>
                <a:cubicBezTo>
                  <a:pt x="517857" y="2521019"/>
                  <a:pt x="521547" y="2536613"/>
                  <a:pt x="528320" y="2550160"/>
                </a:cubicBezTo>
                <a:cubicBezTo>
                  <a:pt x="524933" y="2587413"/>
                  <a:pt x="528436" y="2625952"/>
                  <a:pt x="518160" y="2661920"/>
                </a:cubicBezTo>
                <a:cubicBezTo>
                  <a:pt x="512560" y="2681519"/>
                  <a:pt x="427996" y="2732274"/>
                  <a:pt x="426720" y="2733040"/>
                </a:cubicBezTo>
                <a:cubicBezTo>
                  <a:pt x="413733" y="2740832"/>
                  <a:pt x="399067" y="2745568"/>
                  <a:pt x="386080" y="2753360"/>
                </a:cubicBezTo>
                <a:cubicBezTo>
                  <a:pt x="365139" y="2765925"/>
                  <a:pt x="346963" y="2783078"/>
                  <a:pt x="325120" y="2794000"/>
                </a:cubicBezTo>
                <a:cubicBezTo>
                  <a:pt x="275162" y="2818979"/>
                  <a:pt x="247664" y="2814548"/>
                  <a:pt x="193040" y="2824480"/>
                </a:cubicBezTo>
                <a:cubicBezTo>
                  <a:pt x="179302" y="2826978"/>
                  <a:pt x="165947" y="2831253"/>
                  <a:pt x="152400" y="2834640"/>
                </a:cubicBezTo>
                <a:cubicBezTo>
                  <a:pt x="56200" y="2823951"/>
                  <a:pt x="82645" y="2846165"/>
                  <a:pt x="50800" y="2814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9A1AF3-4032-4FBB-9C07-EDCBE39C6DD5}"/>
              </a:ext>
            </a:extLst>
          </p:cNvPr>
          <p:cNvSpPr/>
          <p:nvPr/>
        </p:nvSpPr>
        <p:spPr>
          <a:xfrm>
            <a:off x="2848543" y="3124200"/>
            <a:ext cx="1196322" cy="10261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342CF1-21DB-4539-A381-96310BE1381B}"/>
              </a:ext>
            </a:extLst>
          </p:cNvPr>
          <p:cNvSpPr/>
          <p:nvPr/>
        </p:nvSpPr>
        <p:spPr>
          <a:xfrm>
            <a:off x="1921396" y="1589830"/>
            <a:ext cx="8054051" cy="4648923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EC5966-7DE7-48DA-8648-2FEBB7BC3C05}"/>
              </a:ext>
            </a:extLst>
          </p:cNvPr>
          <p:cNvSpPr/>
          <p:nvPr/>
        </p:nvSpPr>
        <p:spPr>
          <a:xfrm>
            <a:off x="1921396" y="1606975"/>
            <a:ext cx="8054051" cy="4648923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DC9BD-E869-4CCA-8F57-A2154316B5C1}"/>
              </a:ext>
            </a:extLst>
          </p:cNvPr>
          <p:cNvSpPr/>
          <p:nvPr/>
        </p:nvSpPr>
        <p:spPr>
          <a:xfrm>
            <a:off x="1929106" y="1627389"/>
            <a:ext cx="8054051" cy="4648923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24BF70-EE6C-4F04-82FF-249AD3FADB9B}"/>
              </a:ext>
            </a:extLst>
          </p:cNvPr>
          <p:cNvSpPr/>
          <p:nvPr/>
        </p:nvSpPr>
        <p:spPr>
          <a:xfrm>
            <a:off x="5639836" y="4129151"/>
            <a:ext cx="1524000" cy="17565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E6C185B-0788-4074-8B73-5ED6A4DF5690}"/>
              </a:ext>
            </a:extLst>
          </p:cNvPr>
          <p:cNvSpPr/>
          <p:nvPr/>
        </p:nvSpPr>
        <p:spPr>
          <a:xfrm rot="14511869">
            <a:off x="6249205" y="5019422"/>
            <a:ext cx="771525" cy="4974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5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" grpId="0" animBg="1"/>
      <p:bldP spid="37" grpId="0" animBg="1"/>
      <p:bldP spid="38" grpId="0" animBg="1"/>
      <p:bldP spid="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644188A5-F048-460C-B75D-40D19485580D}"/>
              </a:ext>
            </a:extLst>
          </p:cNvPr>
          <p:cNvSpPr/>
          <p:nvPr/>
        </p:nvSpPr>
        <p:spPr>
          <a:xfrm rot="3828160" flipH="1" flipV="1">
            <a:off x="1494644" y="4522673"/>
            <a:ext cx="1544085" cy="749366"/>
          </a:xfrm>
          <a:custGeom>
            <a:avLst/>
            <a:gdLst>
              <a:gd name="connsiteX0" fmla="*/ 0 w 599440"/>
              <a:gd name="connsiteY0" fmla="*/ 1432560 h 1432560"/>
              <a:gd name="connsiteX1" fmla="*/ 599440 w 599440"/>
              <a:gd name="connsiteY1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440" h="1432560">
                <a:moveTo>
                  <a:pt x="0" y="1432560"/>
                </a:moveTo>
                <a:cubicBezTo>
                  <a:pt x="117686" y="868680"/>
                  <a:pt x="235373" y="304800"/>
                  <a:pt x="599440" y="0"/>
                </a:cubicBezTo>
              </a:path>
            </a:pathLst>
          </a:custGeom>
          <a:noFill/>
          <a:ln w="38100" cap="sq" cmpd="sng">
            <a:headEnd type="arrow" w="lg" len="lg"/>
            <a:tail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5E82F4-1E6B-40D8-AE4C-7457BB9E0D0F}"/>
              </a:ext>
            </a:extLst>
          </p:cNvPr>
          <p:cNvSpPr/>
          <p:nvPr/>
        </p:nvSpPr>
        <p:spPr>
          <a:xfrm>
            <a:off x="584020" y="193589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 다이어그램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B4332921-6BA8-4A48-A84A-D35F28E88EB7}"/>
              </a:ext>
            </a:extLst>
          </p:cNvPr>
          <p:cNvSpPr/>
          <p:nvPr/>
        </p:nvSpPr>
        <p:spPr>
          <a:xfrm rot="14706053" flipH="1" flipV="1">
            <a:off x="7519324" y="881104"/>
            <a:ext cx="1413549" cy="1519076"/>
          </a:xfrm>
          <a:custGeom>
            <a:avLst/>
            <a:gdLst>
              <a:gd name="connsiteX0" fmla="*/ 0 w 599440"/>
              <a:gd name="connsiteY0" fmla="*/ 1432560 h 1432560"/>
              <a:gd name="connsiteX1" fmla="*/ 599440 w 599440"/>
              <a:gd name="connsiteY1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440" h="1432560">
                <a:moveTo>
                  <a:pt x="0" y="1432560"/>
                </a:moveTo>
                <a:cubicBezTo>
                  <a:pt x="117686" y="868680"/>
                  <a:pt x="235373" y="304800"/>
                  <a:pt x="599440" y="0"/>
                </a:cubicBezTo>
              </a:path>
            </a:pathLst>
          </a:custGeom>
          <a:noFill/>
          <a:ln cap="sq" cmpd="sng">
            <a:headEnd type="arrow" w="lg" len="lg"/>
            <a:tail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858D98FF-8CAB-4E4C-82AD-D6B3BBEDAFC4}"/>
              </a:ext>
            </a:extLst>
          </p:cNvPr>
          <p:cNvSpPr/>
          <p:nvPr/>
        </p:nvSpPr>
        <p:spPr>
          <a:xfrm rot="581823" flipH="1" flipV="1">
            <a:off x="8351341" y="4633712"/>
            <a:ext cx="1377348" cy="857044"/>
          </a:xfrm>
          <a:custGeom>
            <a:avLst/>
            <a:gdLst>
              <a:gd name="connsiteX0" fmla="*/ 0 w 599440"/>
              <a:gd name="connsiteY0" fmla="*/ 1432560 h 1432560"/>
              <a:gd name="connsiteX1" fmla="*/ 599440 w 599440"/>
              <a:gd name="connsiteY1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440" h="1432560">
                <a:moveTo>
                  <a:pt x="0" y="1432560"/>
                </a:moveTo>
                <a:cubicBezTo>
                  <a:pt x="117686" y="868680"/>
                  <a:pt x="235373" y="304800"/>
                  <a:pt x="599440" y="0"/>
                </a:cubicBezTo>
              </a:path>
            </a:pathLst>
          </a:custGeom>
          <a:noFill/>
          <a:ln cap="sq" cmpd="sng">
            <a:headEnd type="arrow" w="lg" len="lg"/>
            <a:tail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1F7ADD5-9DF7-4606-AEE3-9CAC876311E9}"/>
              </a:ext>
            </a:extLst>
          </p:cNvPr>
          <p:cNvSpPr/>
          <p:nvPr/>
        </p:nvSpPr>
        <p:spPr>
          <a:xfrm>
            <a:off x="6241990" y="4600954"/>
            <a:ext cx="1918579" cy="15353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42A37B-96B1-46B6-A914-F684A2EBBEEB}"/>
              </a:ext>
            </a:extLst>
          </p:cNvPr>
          <p:cNvSpPr/>
          <p:nvPr/>
        </p:nvSpPr>
        <p:spPr>
          <a:xfrm>
            <a:off x="3060477" y="4685256"/>
            <a:ext cx="1930245" cy="1483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074F8F5-51D6-46DC-BC49-FE36417C5E29}"/>
              </a:ext>
            </a:extLst>
          </p:cNvPr>
          <p:cNvSpPr/>
          <p:nvPr/>
        </p:nvSpPr>
        <p:spPr>
          <a:xfrm>
            <a:off x="8947764" y="1984088"/>
            <a:ext cx="2393304" cy="2662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7D983BD-C67B-4D2A-8887-CD216CFB7EFD}"/>
              </a:ext>
            </a:extLst>
          </p:cNvPr>
          <p:cNvGrpSpPr/>
          <p:nvPr/>
        </p:nvGrpSpPr>
        <p:grpSpPr>
          <a:xfrm>
            <a:off x="9160426" y="2101195"/>
            <a:ext cx="1911463" cy="1237742"/>
            <a:chOff x="14943724" y="-5088747"/>
            <a:chExt cx="1983982" cy="1297407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3CED261-76C4-4E58-A6A1-E89006633FD9}"/>
                </a:ext>
              </a:extLst>
            </p:cNvPr>
            <p:cNvSpPr/>
            <p:nvPr/>
          </p:nvSpPr>
          <p:spPr>
            <a:xfrm>
              <a:off x="14943724" y="-4720980"/>
              <a:ext cx="1686560" cy="929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A350137-DD87-4EB8-A4BB-1E7294E4AD19}"/>
                </a:ext>
              </a:extLst>
            </p:cNvPr>
            <p:cNvSpPr/>
            <p:nvPr/>
          </p:nvSpPr>
          <p:spPr>
            <a:xfrm>
              <a:off x="15058263" y="-4953293"/>
              <a:ext cx="1686560" cy="929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450BC10-4AB5-48E5-B7E4-0CD19E92DCE3}"/>
                </a:ext>
              </a:extLst>
            </p:cNvPr>
            <p:cNvSpPr/>
            <p:nvPr/>
          </p:nvSpPr>
          <p:spPr>
            <a:xfrm>
              <a:off x="15241146" y="-5088747"/>
              <a:ext cx="1686560" cy="929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Shape</a:t>
              </a:r>
              <a:endParaRPr lang="ko-KR" altLang="en-US" dirty="0"/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EE8D836-8FE5-43C7-B92F-C62C48F6814B}"/>
              </a:ext>
            </a:extLst>
          </p:cNvPr>
          <p:cNvSpPr/>
          <p:nvPr/>
        </p:nvSpPr>
        <p:spPr>
          <a:xfrm>
            <a:off x="9158203" y="3377021"/>
            <a:ext cx="1898994" cy="1063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Light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8A21449-B708-4E1E-B6B2-7D4FDC86E410}"/>
              </a:ext>
            </a:extLst>
          </p:cNvPr>
          <p:cNvSpPr/>
          <p:nvPr/>
        </p:nvSpPr>
        <p:spPr>
          <a:xfrm>
            <a:off x="5242999" y="837548"/>
            <a:ext cx="1862684" cy="139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7DAFEFDC-76DB-45A8-BCBF-D20C625E80FB}"/>
              </a:ext>
            </a:extLst>
          </p:cNvPr>
          <p:cNvSpPr/>
          <p:nvPr/>
        </p:nvSpPr>
        <p:spPr>
          <a:xfrm rot="17918406" flipH="1">
            <a:off x="-2391381" y="7645347"/>
            <a:ext cx="2500209" cy="1413422"/>
          </a:xfrm>
          <a:custGeom>
            <a:avLst/>
            <a:gdLst>
              <a:gd name="connsiteX0" fmla="*/ 0 w 599440"/>
              <a:gd name="connsiteY0" fmla="*/ 1432560 h 1432560"/>
              <a:gd name="connsiteX1" fmla="*/ 599440 w 599440"/>
              <a:gd name="connsiteY1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440" h="1432560">
                <a:moveTo>
                  <a:pt x="0" y="1432560"/>
                </a:moveTo>
                <a:cubicBezTo>
                  <a:pt x="117686" y="868680"/>
                  <a:pt x="235373" y="304800"/>
                  <a:pt x="599440" y="0"/>
                </a:cubicBezTo>
              </a:path>
            </a:pathLst>
          </a:custGeom>
          <a:noFill/>
          <a:ln cap="sq" cmpd="sng">
            <a:headEnd type="arrow" w="lg" len="lg"/>
            <a:tail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5CB4A3-3DDD-43A9-9881-B0051B3C8599}"/>
              </a:ext>
            </a:extLst>
          </p:cNvPr>
          <p:cNvSpPr txBox="1"/>
          <p:nvPr/>
        </p:nvSpPr>
        <p:spPr>
          <a:xfrm>
            <a:off x="-2336754" y="7871110"/>
            <a:ext cx="21020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변경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B25526-DDAD-4718-B139-7D5C8EEC5375}"/>
              </a:ext>
            </a:extLst>
          </p:cNvPr>
          <p:cNvSpPr txBox="1"/>
          <p:nvPr/>
        </p:nvSpPr>
        <p:spPr>
          <a:xfrm>
            <a:off x="-950152" y="10559126"/>
            <a:ext cx="21991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변경</a:t>
            </a: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72977836-E977-43FC-9E7F-AAAE3257EC4C}"/>
              </a:ext>
            </a:extLst>
          </p:cNvPr>
          <p:cNvSpPr/>
          <p:nvPr/>
        </p:nvSpPr>
        <p:spPr>
          <a:xfrm flipH="1">
            <a:off x="2715079" y="7731503"/>
            <a:ext cx="2642170" cy="1392872"/>
          </a:xfrm>
          <a:custGeom>
            <a:avLst/>
            <a:gdLst>
              <a:gd name="connsiteX0" fmla="*/ 0 w 599440"/>
              <a:gd name="connsiteY0" fmla="*/ 1432560 h 1432560"/>
              <a:gd name="connsiteX1" fmla="*/ 599440 w 599440"/>
              <a:gd name="connsiteY1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440" h="1432560">
                <a:moveTo>
                  <a:pt x="0" y="1432560"/>
                </a:moveTo>
                <a:cubicBezTo>
                  <a:pt x="117686" y="868680"/>
                  <a:pt x="235373" y="304800"/>
                  <a:pt x="599440" y="0"/>
                </a:cubicBezTo>
              </a:path>
            </a:pathLst>
          </a:custGeom>
          <a:noFill/>
          <a:ln cap="sq" cmpd="sng">
            <a:headEnd type="arrow" w="lg" len="lg"/>
            <a:tail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DACBA8-01D8-43E1-BF3C-41C1C54D27E7}"/>
              </a:ext>
            </a:extLst>
          </p:cNvPr>
          <p:cNvSpPr txBox="1"/>
          <p:nvPr/>
        </p:nvSpPr>
        <p:spPr>
          <a:xfrm>
            <a:off x="8531760" y="1123656"/>
            <a:ext cx="12513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객체 제공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5A0E0B-7DFF-4275-BD28-DECAEB1844AE}"/>
              </a:ext>
            </a:extLst>
          </p:cNvPr>
          <p:cNvSpPr txBox="1"/>
          <p:nvPr/>
        </p:nvSpPr>
        <p:spPr>
          <a:xfrm>
            <a:off x="3098033" y="8861283"/>
            <a:ext cx="1339632" cy="3523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객체 그리기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47DA91B9-A6FB-40D1-B286-2318EFBBC55A}"/>
              </a:ext>
            </a:extLst>
          </p:cNvPr>
          <p:cNvSpPr/>
          <p:nvPr/>
        </p:nvSpPr>
        <p:spPr>
          <a:xfrm rot="7073669" flipH="1">
            <a:off x="2741965" y="10879977"/>
            <a:ext cx="2693698" cy="1311922"/>
          </a:xfrm>
          <a:custGeom>
            <a:avLst/>
            <a:gdLst>
              <a:gd name="connsiteX0" fmla="*/ 0 w 599440"/>
              <a:gd name="connsiteY0" fmla="*/ 1432560 h 1432560"/>
              <a:gd name="connsiteX1" fmla="*/ 599440 w 599440"/>
              <a:gd name="connsiteY1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440" h="1432560">
                <a:moveTo>
                  <a:pt x="0" y="1432560"/>
                </a:moveTo>
                <a:cubicBezTo>
                  <a:pt x="117686" y="868680"/>
                  <a:pt x="235373" y="304800"/>
                  <a:pt x="599440" y="0"/>
                </a:cubicBezTo>
              </a:path>
            </a:pathLst>
          </a:custGeom>
          <a:noFill/>
          <a:ln cap="sq" cmpd="sng">
            <a:headEnd type="arrow" w="lg" len="lg"/>
            <a:tail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980970-0305-4AA5-AECC-6DD69627085C}"/>
              </a:ext>
            </a:extLst>
          </p:cNvPr>
          <p:cNvSpPr txBox="1"/>
          <p:nvPr/>
        </p:nvSpPr>
        <p:spPr>
          <a:xfrm>
            <a:off x="2665509" y="10951646"/>
            <a:ext cx="1339632" cy="3523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그림판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제공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9B9B48-D22B-4EC2-A187-8CBC36067F00}"/>
              </a:ext>
            </a:extLst>
          </p:cNvPr>
          <p:cNvSpPr txBox="1"/>
          <p:nvPr/>
        </p:nvSpPr>
        <p:spPr>
          <a:xfrm>
            <a:off x="9382845" y="5231310"/>
            <a:ext cx="16743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객체 변경</a:t>
            </a:r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951C82E4-E8E1-4C31-A3A5-5A3ECFE95607}"/>
              </a:ext>
            </a:extLst>
          </p:cNvPr>
          <p:cNvSpPr/>
          <p:nvPr/>
        </p:nvSpPr>
        <p:spPr>
          <a:xfrm rot="10623986" flipH="1">
            <a:off x="7061552" y="8835749"/>
            <a:ext cx="2489472" cy="1614188"/>
          </a:xfrm>
          <a:custGeom>
            <a:avLst/>
            <a:gdLst>
              <a:gd name="connsiteX0" fmla="*/ 0 w 599440"/>
              <a:gd name="connsiteY0" fmla="*/ 1432560 h 1432560"/>
              <a:gd name="connsiteX1" fmla="*/ 599440 w 599440"/>
              <a:gd name="connsiteY1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440" h="1432560">
                <a:moveTo>
                  <a:pt x="0" y="1432560"/>
                </a:moveTo>
                <a:cubicBezTo>
                  <a:pt x="117686" y="868680"/>
                  <a:pt x="235373" y="304800"/>
                  <a:pt x="599440" y="0"/>
                </a:cubicBezTo>
              </a:path>
            </a:pathLst>
          </a:custGeom>
          <a:noFill/>
          <a:ln cap="sq" cmpd="sng">
            <a:headEnd type="arrow" w="lg" len="lg"/>
            <a:tail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4175A3-82E2-4A5D-A7D1-0D0CD0265C07}"/>
              </a:ext>
            </a:extLst>
          </p:cNvPr>
          <p:cNvSpPr txBox="1"/>
          <p:nvPr/>
        </p:nvSpPr>
        <p:spPr>
          <a:xfrm>
            <a:off x="7464584" y="7871110"/>
            <a:ext cx="15814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프레임 제공</a:t>
            </a:r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FC1E2998-42D5-420E-87BA-DE903F25DA39}"/>
              </a:ext>
            </a:extLst>
          </p:cNvPr>
          <p:cNvSpPr/>
          <p:nvPr/>
        </p:nvSpPr>
        <p:spPr>
          <a:xfrm rot="11065271" flipH="1" flipV="1">
            <a:off x="1394038" y="1408766"/>
            <a:ext cx="3648944" cy="1856005"/>
          </a:xfrm>
          <a:custGeom>
            <a:avLst/>
            <a:gdLst>
              <a:gd name="connsiteX0" fmla="*/ 0 w 599440"/>
              <a:gd name="connsiteY0" fmla="*/ 1432560 h 1432560"/>
              <a:gd name="connsiteX1" fmla="*/ 599440 w 599440"/>
              <a:gd name="connsiteY1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440" h="1432560">
                <a:moveTo>
                  <a:pt x="0" y="1432560"/>
                </a:moveTo>
                <a:cubicBezTo>
                  <a:pt x="117686" y="868680"/>
                  <a:pt x="235373" y="304800"/>
                  <a:pt x="599440" y="0"/>
                </a:cubicBezTo>
              </a:path>
            </a:pathLst>
          </a:custGeom>
          <a:noFill/>
          <a:ln cap="sq" cmpd="sng">
            <a:prstDash val="lgDashDotDot"/>
            <a:headEnd type="arrow" w="lg" len="lg"/>
            <a:tail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8A3049-1C44-47DA-AA67-A16D95AA5A2F}"/>
              </a:ext>
            </a:extLst>
          </p:cNvPr>
          <p:cNvSpPr txBox="1"/>
          <p:nvPr/>
        </p:nvSpPr>
        <p:spPr>
          <a:xfrm>
            <a:off x="2665509" y="1164652"/>
            <a:ext cx="11389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보여주기</a:t>
            </a:r>
          </a:p>
        </p:txBody>
      </p:sp>
      <p:pic>
        <p:nvPicPr>
          <p:cNvPr id="4" name="그래픽 3" descr="우주비행사">
            <a:extLst>
              <a:ext uri="{FF2B5EF4-FFF2-40B4-BE49-F238E27FC236}">
                <a16:creationId xmlns:a16="http://schemas.microsoft.com/office/drawing/2014/main" id="{EB10D51C-03EB-418B-BEC2-61AF97837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778" y="3086149"/>
            <a:ext cx="1354049" cy="13540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0297AF-8FCC-4242-9499-8BBBD4F6E641}"/>
              </a:ext>
            </a:extLst>
          </p:cNvPr>
          <p:cNvSpPr txBox="1"/>
          <p:nvPr/>
        </p:nvSpPr>
        <p:spPr>
          <a:xfrm>
            <a:off x="841877" y="4927899"/>
            <a:ext cx="11389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화면클릭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6933182-101E-44B7-92F7-A50050BDFA29}"/>
              </a:ext>
            </a:extLst>
          </p:cNvPr>
          <p:cNvCxnSpPr>
            <a:cxnSpLocks/>
          </p:cNvCxnSpPr>
          <p:nvPr/>
        </p:nvCxnSpPr>
        <p:spPr>
          <a:xfrm flipV="1">
            <a:off x="5123292" y="5426877"/>
            <a:ext cx="1051049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B39B49-4DF8-46DB-9BAA-01281CD0C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47949"/>
              </p:ext>
            </p:extLst>
          </p:nvPr>
        </p:nvGraphicFramePr>
        <p:xfrm>
          <a:off x="220611" y="162329"/>
          <a:ext cx="1644162" cy="9983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4162">
                  <a:extLst>
                    <a:ext uri="{9D8B030D-6E8A-4147-A177-3AD203B41FA5}">
                      <a16:colId xmlns:a16="http://schemas.microsoft.com/office/drawing/2014/main" val="1369376482"/>
                    </a:ext>
                  </a:extLst>
                </a:gridCol>
              </a:tblGrid>
              <a:tr h="246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Drawing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68609"/>
                  </a:ext>
                </a:extLst>
              </a:tr>
              <a:tr h="63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main()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1648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94DF832-3AF1-4739-A5E2-C31071C26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69771"/>
              </p:ext>
            </p:extLst>
          </p:nvPr>
        </p:nvGraphicFramePr>
        <p:xfrm>
          <a:off x="5298994" y="1487921"/>
          <a:ext cx="1959454" cy="20908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9454">
                  <a:extLst>
                    <a:ext uri="{9D8B030D-6E8A-4147-A177-3AD203B41FA5}">
                      <a16:colId xmlns:a16="http://schemas.microsoft.com/office/drawing/2014/main" val="1369376482"/>
                    </a:ext>
                  </a:extLst>
                </a:gridCol>
              </a:tblGrid>
              <a:tr h="222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68609"/>
                  </a:ext>
                </a:extLst>
              </a:tr>
              <a:tr h="392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ArrayList</a:t>
                      </a:r>
                      <a:r>
                        <a:rPr lang="en-US" altLang="ko-KR" sz="1400" dirty="0"/>
                        <a:t>&lt;Shape&gt; list</a:t>
                      </a:r>
                    </a:p>
                    <a:p>
                      <a:pPr latinLnBrk="1"/>
                      <a:r>
                        <a:rPr lang="en-US" altLang="ko-KR" sz="1400" dirty="0"/>
                        <a:t>Light </a:t>
                      </a:r>
                      <a:r>
                        <a:rPr lang="en-US" altLang="ko-KR" sz="1400" dirty="0" err="1"/>
                        <a:t>light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Calendar </a:t>
                      </a:r>
                      <a:r>
                        <a:rPr lang="en-US" altLang="ko-KR" sz="1400" dirty="0" err="1"/>
                        <a:t>cal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Boolean </a:t>
                      </a:r>
                      <a:r>
                        <a:rPr lang="en-US" altLang="ko-KR" sz="1400" dirty="0" err="1"/>
                        <a:t>lightFlag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16480"/>
                  </a:ext>
                </a:extLst>
              </a:tr>
              <a:tr h="780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paintcomponent</a:t>
                      </a:r>
                      <a:r>
                        <a:rPr lang="en-US" altLang="ko-KR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452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84973EB-B0B2-4C63-985A-16718C173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37048"/>
              </p:ext>
            </p:extLst>
          </p:nvPr>
        </p:nvGraphicFramePr>
        <p:xfrm>
          <a:off x="7333683" y="1487922"/>
          <a:ext cx="1959454" cy="2987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9454">
                  <a:extLst>
                    <a:ext uri="{9D8B030D-6E8A-4147-A177-3AD203B41FA5}">
                      <a16:colId xmlns:a16="http://schemas.microsoft.com/office/drawing/2014/main" val="1369376482"/>
                    </a:ext>
                  </a:extLst>
                </a:gridCol>
              </a:tblGrid>
              <a:tr h="338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68609"/>
                  </a:ext>
                </a:extLst>
              </a:tr>
              <a:tr h="21153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Color </a:t>
                      </a:r>
                      <a:r>
                        <a:rPr lang="en-US" altLang="ko-KR" sz="1600" dirty="0" err="1"/>
                        <a:t>color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latinLnBrk="1"/>
                      <a:r>
                        <a:rPr lang="en-US" altLang="ko-KR" sz="1600" dirty="0"/>
                        <a:t>int </a:t>
                      </a:r>
                      <a:r>
                        <a:rPr lang="en-US" altLang="ko-KR" sz="1600" dirty="0" err="1"/>
                        <a:t>sizeX</a:t>
                      </a:r>
                      <a:r>
                        <a:rPr lang="en-US" altLang="ko-KR" sz="1600" dirty="0"/>
                        <a:t>;</a:t>
                      </a:r>
                    </a:p>
                    <a:p>
                      <a:pPr latinLnBrk="1"/>
                      <a:r>
                        <a:rPr lang="en-US" altLang="ko-KR" sz="1600" dirty="0"/>
                        <a:t>int </a:t>
                      </a:r>
                      <a:r>
                        <a:rPr lang="en-US" altLang="ko-KR" sz="1600" dirty="0" err="1"/>
                        <a:t>sizeY</a:t>
                      </a:r>
                      <a:r>
                        <a:rPr lang="en-US" altLang="ko-KR" sz="1600" dirty="0"/>
                        <a:t>;</a:t>
                      </a:r>
                    </a:p>
                    <a:p>
                      <a:pPr latinLnBrk="1"/>
                      <a:r>
                        <a:rPr lang="en-US" altLang="ko-KR" sz="1600" dirty="0"/>
                        <a:t>int </a:t>
                      </a:r>
                      <a:r>
                        <a:rPr lang="en-US" altLang="ko-KR" sz="1600" dirty="0" err="1"/>
                        <a:t>posX</a:t>
                      </a:r>
                      <a:r>
                        <a:rPr lang="en-US" altLang="ko-KR" sz="1600" dirty="0"/>
                        <a:t>;</a:t>
                      </a:r>
                    </a:p>
                    <a:p>
                      <a:pPr latinLnBrk="1"/>
                      <a:r>
                        <a:rPr lang="en-US" altLang="ko-KR" sz="1600" dirty="0"/>
                        <a:t>int </a:t>
                      </a:r>
                      <a:r>
                        <a:rPr lang="en-US" altLang="ko-KR" sz="1600" dirty="0" err="1"/>
                        <a:t>posY</a:t>
                      </a:r>
                      <a:r>
                        <a:rPr lang="en-US" altLang="ko-KR" sz="1600" dirty="0"/>
                        <a:t>;</a:t>
                      </a:r>
                    </a:p>
                    <a:p>
                      <a:pPr latinLnBrk="1"/>
                      <a:r>
                        <a:rPr lang="en-US" altLang="ko-KR" sz="1600" dirty="0"/>
                        <a:t>float theta;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r>
                        <a:rPr lang="en-US" altLang="ko-KR" sz="1600" dirty="0"/>
                        <a:t> clicked;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rotateFlag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sizeFlag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164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paintcomponent</a:t>
                      </a:r>
                      <a:r>
                        <a:rPr lang="en-US" altLang="ko-KR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452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05D69F-9EC2-4F98-95B9-E2A9B977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24404"/>
              </p:ext>
            </p:extLst>
          </p:nvPr>
        </p:nvGraphicFramePr>
        <p:xfrm>
          <a:off x="254603" y="2667307"/>
          <a:ext cx="2366824" cy="40152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66824">
                  <a:extLst>
                    <a:ext uri="{9D8B030D-6E8A-4147-A177-3AD203B41FA5}">
                      <a16:colId xmlns:a16="http://schemas.microsoft.com/office/drawing/2014/main" val="1369376482"/>
                    </a:ext>
                  </a:extLst>
                </a:gridCol>
              </a:tblGrid>
              <a:tr h="3298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68609"/>
                  </a:ext>
                </a:extLst>
              </a:tr>
              <a:tr h="2804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 </a:t>
                      </a:r>
                      <a:r>
                        <a:rPr lang="en-US" altLang="ko-KR" sz="1600" dirty="0" err="1"/>
                        <a:t>xSize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latinLnBrk="1"/>
                      <a:r>
                        <a:rPr lang="en-US" altLang="ko-KR" sz="1600" dirty="0"/>
                        <a:t>int </a:t>
                      </a:r>
                      <a:r>
                        <a:rPr lang="en-US" altLang="ko-KR" sz="1600" dirty="0" err="1"/>
                        <a:t>ySize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view </a:t>
                      </a:r>
                      <a:r>
                        <a:rPr lang="en-US" altLang="ko-KR" sz="1600" dirty="0" err="1"/>
                        <a:t>drawingPanel</a:t>
                      </a:r>
                      <a:r>
                        <a:rPr lang="en-US" altLang="ko-KR" sz="1600" dirty="0"/>
                        <a:t>;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JPanel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rightPanel</a:t>
                      </a:r>
                      <a:r>
                        <a:rPr lang="en-US" altLang="ko-KR" sz="1600" dirty="0"/>
                        <a:t>;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JPanel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upperPanel</a:t>
                      </a:r>
                      <a:r>
                        <a:rPr lang="en-US" altLang="ko-KR" sz="1600" dirty="0"/>
                        <a:t>; </a:t>
                      </a:r>
                      <a:r>
                        <a:rPr lang="en-US" altLang="ko-KR" sz="1600" dirty="0" err="1"/>
                        <a:t>JButton</a:t>
                      </a:r>
                      <a:r>
                        <a:rPr lang="en-US" altLang="ko-KR" sz="1600" dirty="0"/>
                        <a:t>[] </a:t>
                      </a:r>
                      <a:r>
                        <a:rPr lang="en-US" altLang="ko-KR" sz="1600" dirty="0" err="1"/>
                        <a:t>rightButtons</a:t>
                      </a:r>
                      <a:r>
                        <a:rPr lang="en-US" altLang="ko-KR" sz="1600" dirty="0"/>
                        <a:t>    </a:t>
                      </a:r>
                      <a:r>
                        <a:rPr lang="en-US" altLang="ko-KR" sz="1600" dirty="0" err="1"/>
                        <a:t>JButton</a:t>
                      </a:r>
                      <a:r>
                        <a:rPr lang="en-US" altLang="ko-KR" sz="1600" dirty="0"/>
                        <a:t>[]</a:t>
                      </a:r>
                      <a:r>
                        <a:rPr lang="en-US" altLang="ko-KR" sz="1600" dirty="0" err="1"/>
                        <a:t>upperButtons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JMenuBar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mBar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JMenu</a:t>
                      </a:r>
                      <a:r>
                        <a:rPr lang="en-US" altLang="ko-KR" sz="1600" dirty="0"/>
                        <a:t>[] </a:t>
                      </a:r>
                      <a:r>
                        <a:rPr lang="en-US" altLang="ko-KR" sz="1600" dirty="0" err="1"/>
                        <a:t>menuList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JMenuItem</a:t>
                      </a:r>
                      <a:r>
                        <a:rPr lang="en-US" altLang="ko-KR" sz="1600" dirty="0"/>
                        <a:t>[] </a:t>
                      </a:r>
                      <a:r>
                        <a:rPr lang="en-US" altLang="ko-KR" sz="1600" dirty="0" err="1"/>
                        <a:t>itemList</a:t>
                      </a:r>
                      <a:r>
                        <a:rPr lang="en-US" altLang="ko-KR" sz="1600" dirty="0"/>
                        <a:t> Color[] </a:t>
                      </a:r>
                      <a:r>
                        <a:rPr lang="en-US" altLang="ko-KR" sz="1600" dirty="0" err="1"/>
                        <a:t>colorList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16480"/>
                  </a:ext>
                </a:extLst>
              </a:tr>
              <a:tr h="845406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452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E7A34FB-B7DB-46F1-8350-E5754DEB1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78807"/>
              </p:ext>
            </p:extLst>
          </p:nvPr>
        </p:nvGraphicFramePr>
        <p:xfrm>
          <a:off x="2015244" y="159254"/>
          <a:ext cx="2107839" cy="23843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7839">
                  <a:extLst>
                    <a:ext uri="{9D8B030D-6E8A-4147-A177-3AD203B41FA5}">
                      <a16:colId xmlns:a16="http://schemas.microsoft.com/office/drawing/2014/main" val="1369376482"/>
                    </a:ext>
                  </a:extLst>
                </a:gridCol>
              </a:tblGrid>
              <a:tr h="294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68609"/>
                  </a:ext>
                </a:extLst>
              </a:tr>
              <a:tr h="1055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r>
                        <a:rPr lang="en-US" altLang="ko-KR" dirty="0"/>
                        <a:t> flags[] </a:t>
                      </a:r>
                    </a:p>
                    <a:p>
                      <a:pPr latinLnBrk="1"/>
                      <a:r>
                        <a:rPr lang="en-US" altLang="ko-KR" dirty="0"/>
                        <a:t>Frame </a:t>
                      </a:r>
                      <a:r>
                        <a:rPr lang="en-US" altLang="ko-KR" dirty="0" err="1"/>
                        <a:t>frame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Shape </a:t>
                      </a:r>
                      <a:r>
                        <a:rPr lang="en-US" altLang="ko-KR" dirty="0" err="1"/>
                        <a:t>clickedShape</a:t>
                      </a:r>
                      <a:r>
                        <a:rPr lang="ko-KR" altLang="en-US" dirty="0"/>
                        <a:t>  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Color </a:t>
                      </a:r>
                      <a:r>
                        <a:rPr lang="en-US" altLang="ko-KR" dirty="0" err="1"/>
                        <a:t>clickedColor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16480"/>
                  </a:ext>
                </a:extLst>
              </a:tr>
              <a:tr h="829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Control()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452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A0CDCB-673C-46F6-B6C6-9672CCE98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57456"/>
              </p:ext>
            </p:extLst>
          </p:nvPr>
        </p:nvGraphicFramePr>
        <p:xfrm>
          <a:off x="-8251349" y="1889760"/>
          <a:ext cx="8127999" cy="5230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538850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3974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128308"/>
                    </a:ext>
                  </a:extLst>
                </a:gridCol>
              </a:tblGrid>
              <a:tr h="31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Flags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11234"/>
                  </a:ext>
                </a:extLst>
              </a:tr>
              <a:tr h="356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14065"/>
                  </a:ext>
                </a:extLst>
              </a:tr>
              <a:tr h="408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원만들기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18549"/>
                  </a:ext>
                </a:extLst>
              </a:tr>
              <a:tr h="408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삼각형만들기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402929"/>
                  </a:ext>
                </a:extLst>
              </a:tr>
              <a:tr h="408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사각형만들기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61379"/>
                  </a:ext>
                </a:extLst>
              </a:tr>
              <a:tr h="408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마름모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9057"/>
                  </a:ext>
                </a:extLst>
              </a:tr>
              <a:tr h="408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42786"/>
                  </a:ext>
                </a:extLst>
              </a:tr>
              <a:tr h="408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86973"/>
                  </a:ext>
                </a:extLst>
              </a:tr>
              <a:tr h="408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76044"/>
                  </a:ext>
                </a:extLst>
              </a:tr>
              <a:tr h="408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라이트이미지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4608"/>
                  </a:ext>
                </a:extLst>
              </a:tr>
              <a:tr h="408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마우스불빛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6256"/>
                  </a:ext>
                </a:extLst>
              </a:tr>
              <a:tr h="4089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9176"/>
                  </a:ext>
                </a:extLst>
              </a:tr>
              <a:tr h="4089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3430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9F072D5-7AD1-4D1C-BF7F-3148272F9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28219"/>
              </p:ext>
            </p:extLst>
          </p:nvPr>
        </p:nvGraphicFramePr>
        <p:xfrm>
          <a:off x="4717444" y="5249954"/>
          <a:ext cx="1321725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1725">
                  <a:extLst>
                    <a:ext uri="{9D8B030D-6E8A-4147-A177-3AD203B41FA5}">
                      <a16:colId xmlns:a16="http://schemas.microsoft.com/office/drawing/2014/main" val="1369376482"/>
                    </a:ext>
                  </a:extLst>
                </a:gridCol>
              </a:tblGrid>
              <a:tr h="154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Circle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68609"/>
                  </a:ext>
                </a:extLst>
              </a:tr>
              <a:tr h="33371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16480"/>
                  </a:ext>
                </a:extLst>
              </a:tr>
              <a:tr h="26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paintcomp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452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6ABCFB-168A-4BF9-8D2E-BABCDD6C8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79146"/>
              </p:ext>
            </p:extLst>
          </p:nvPr>
        </p:nvGraphicFramePr>
        <p:xfrm>
          <a:off x="9443608" y="1487921"/>
          <a:ext cx="2304792" cy="28832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04792">
                  <a:extLst>
                    <a:ext uri="{9D8B030D-6E8A-4147-A177-3AD203B41FA5}">
                      <a16:colId xmlns:a16="http://schemas.microsoft.com/office/drawing/2014/main" val="1369376482"/>
                    </a:ext>
                  </a:extLst>
                </a:gridCol>
              </a:tblGrid>
              <a:tr h="30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68609"/>
                  </a:ext>
                </a:extLst>
              </a:tr>
              <a:tr h="392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JPanel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drawingPanel</a:t>
                      </a:r>
                      <a:r>
                        <a:rPr lang="en-US" altLang="ko-KR" dirty="0"/>
                        <a:t>;</a:t>
                      </a:r>
                    </a:p>
                    <a:p>
                      <a:pPr latinLnBrk="1"/>
                      <a:r>
                        <a:rPr lang="en-US" altLang="ko-KR" dirty="0" err="1"/>
                        <a:t>BufferedImage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bufferedImage</a:t>
                      </a:r>
                      <a:r>
                        <a:rPr lang="en-US" altLang="ko-KR" dirty="0"/>
                        <a:t>;</a:t>
                      </a:r>
                    </a:p>
                    <a:p>
                      <a:pPr latinLnBrk="1"/>
                      <a:r>
                        <a:rPr lang="en-US" altLang="ko-KR" dirty="0"/>
                        <a:t>Calendar </a:t>
                      </a:r>
                      <a:r>
                        <a:rPr lang="en-US" altLang="ko-KR" dirty="0" err="1"/>
                        <a:t>cal</a:t>
                      </a:r>
                      <a:r>
                        <a:rPr lang="en-US" altLang="ko-KR" dirty="0"/>
                        <a:t>;</a:t>
                      </a:r>
                    </a:p>
                    <a:p>
                      <a:pPr latinLnBrk="1"/>
                      <a:r>
                        <a:rPr lang="en-US" altLang="ko-KR" dirty="0"/>
                        <a:t>Point p;</a:t>
                      </a:r>
                    </a:p>
                    <a:p>
                      <a:pPr latinLnBrk="1"/>
                      <a:r>
                        <a:rPr lang="en-US" altLang="ko-KR" dirty="0" err="1"/>
                        <a:t>boolean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mouseFlag</a:t>
                      </a:r>
                      <a:r>
                        <a:rPr lang="en-US" altLang="ko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16480"/>
                  </a:ext>
                </a:extLst>
              </a:tr>
              <a:tr h="78016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452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1E4B1DF-E819-41BA-9D7C-6E8B4F059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76774"/>
              </p:ext>
            </p:extLst>
          </p:nvPr>
        </p:nvGraphicFramePr>
        <p:xfrm>
          <a:off x="6189358" y="5249954"/>
          <a:ext cx="1321725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1725">
                  <a:extLst>
                    <a:ext uri="{9D8B030D-6E8A-4147-A177-3AD203B41FA5}">
                      <a16:colId xmlns:a16="http://schemas.microsoft.com/office/drawing/2014/main" val="1369376482"/>
                    </a:ext>
                  </a:extLst>
                </a:gridCol>
              </a:tblGrid>
              <a:tr h="154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Triangle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68609"/>
                  </a:ext>
                </a:extLst>
              </a:tr>
              <a:tr h="33371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16480"/>
                  </a:ext>
                </a:extLst>
              </a:tr>
              <a:tr h="26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paintcomp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452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4FC84DE-B714-4A5C-9FDD-C28036C59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2039"/>
              </p:ext>
            </p:extLst>
          </p:nvPr>
        </p:nvGraphicFramePr>
        <p:xfrm>
          <a:off x="7661272" y="5249954"/>
          <a:ext cx="1321725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1725">
                  <a:extLst>
                    <a:ext uri="{9D8B030D-6E8A-4147-A177-3AD203B41FA5}">
                      <a16:colId xmlns:a16="http://schemas.microsoft.com/office/drawing/2014/main" val="1369376482"/>
                    </a:ext>
                  </a:extLst>
                </a:gridCol>
              </a:tblGrid>
              <a:tr h="154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Rectangle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68609"/>
                  </a:ext>
                </a:extLst>
              </a:tr>
              <a:tr h="33371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16480"/>
                  </a:ext>
                </a:extLst>
              </a:tr>
              <a:tr h="26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paintcomp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452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2503895-2B7F-409B-BE05-308962039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46401"/>
              </p:ext>
            </p:extLst>
          </p:nvPr>
        </p:nvGraphicFramePr>
        <p:xfrm>
          <a:off x="10584651" y="5244375"/>
          <a:ext cx="1437020" cy="1249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7020">
                  <a:extLst>
                    <a:ext uri="{9D8B030D-6E8A-4147-A177-3AD203B41FA5}">
                      <a16:colId xmlns:a16="http://schemas.microsoft.com/office/drawing/2014/main" val="1369376482"/>
                    </a:ext>
                  </a:extLst>
                </a:gridCol>
              </a:tblGrid>
              <a:tr h="151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68609"/>
                  </a:ext>
                </a:extLst>
              </a:tr>
              <a:tr h="333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ArrayList</a:t>
                      </a:r>
                      <a:r>
                        <a:rPr lang="en-US" altLang="ko-KR" sz="1400" dirty="0"/>
                        <a:t> &lt;Int&gt;x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ArrayList</a:t>
                      </a:r>
                      <a:r>
                        <a:rPr lang="en-US" altLang="ko-KR" sz="1400" dirty="0"/>
                        <a:t> &lt;Int&gt;y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16480"/>
                  </a:ext>
                </a:extLst>
              </a:tr>
              <a:tr h="26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paintcomp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452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6460EF1-E360-4303-B7A7-0966B338A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09186"/>
              </p:ext>
            </p:extLst>
          </p:nvPr>
        </p:nvGraphicFramePr>
        <p:xfrm>
          <a:off x="7556328" y="150358"/>
          <a:ext cx="1426669" cy="7580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6669">
                  <a:extLst>
                    <a:ext uri="{9D8B030D-6E8A-4147-A177-3AD203B41FA5}">
                      <a16:colId xmlns:a16="http://schemas.microsoft.com/office/drawing/2014/main" val="1369376482"/>
                    </a:ext>
                  </a:extLst>
                </a:gridCol>
              </a:tblGrid>
              <a:tr h="30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JPanel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68609"/>
                  </a:ext>
                </a:extLst>
              </a:tr>
              <a:tr h="392312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1648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762121-3835-498E-A2B3-ECC3994B0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66146"/>
              </p:ext>
            </p:extLst>
          </p:nvPr>
        </p:nvGraphicFramePr>
        <p:xfrm>
          <a:off x="306075" y="1795209"/>
          <a:ext cx="1426669" cy="7580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6669">
                  <a:extLst>
                    <a:ext uri="{9D8B030D-6E8A-4147-A177-3AD203B41FA5}">
                      <a16:colId xmlns:a16="http://schemas.microsoft.com/office/drawing/2014/main" val="1369376482"/>
                    </a:ext>
                  </a:extLst>
                </a:gridCol>
              </a:tblGrid>
              <a:tr h="30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JFrame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68609"/>
                  </a:ext>
                </a:extLst>
              </a:tr>
              <a:tr h="392312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16480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D237806-2A79-4193-8C2F-C6E37AFEC568}"/>
              </a:ext>
            </a:extLst>
          </p:cNvPr>
          <p:cNvSpPr/>
          <p:nvPr/>
        </p:nvSpPr>
        <p:spPr>
          <a:xfrm rot="5400000">
            <a:off x="1167681" y="2458470"/>
            <a:ext cx="728175" cy="278648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6D4FDFE-8DA5-4CD4-8A4F-4745E31EA2A8}"/>
              </a:ext>
            </a:extLst>
          </p:cNvPr>
          <p:cNvSpPr/>
          <p:nvPr/>
        </p:nvSpPr>
        <p:spPr>
          <a:xfrm rot="5400000">
            <a:off x="7835559" y="898201"/>
            <a:ext cx="758073" cy="284651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554F110-D9D2-4F2D-9DCB-5160A9BBAFBB}"/>
              </a:ext>
            </a:extLst>
          </p:cNvPr>
          <p:cNvSpPr/>
          <p:nvPr/>
        </p:nvSpPr>
        <p:spPr>
          <a:xfrm rot="8110104">
            <a:off x="6789000" y="912138"/>
            <a:ext cx="1014133" cy="29326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BD52032-DAA7-44B5-91C4-F275AC4724F9}"/>
              </a:ext>
            </a:extLst>
          </p:cNvPr>
          <p:cNvSpPr/>
          <p:nvPr/>
        </p:nvSpPr>
        <p:spPr>
          <a:xfrm rot="2707392">
            <a:off x="8610586" y="933009"/>
            <a:ext cx="1014133" cy="270198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E2FBBA0-1E04-4AB1-AC32-F09CA3678284}"/>
              </a:ext>
            </a:extLst>
          </p:cNvPr>
          <p:cNvSpPr/>
          <p:nvPr/>
        </p:nvSpPr>
        <p:spPr>
          <a:xfrm rot="5400000">
            <a:off x="8006071" y="4767589"/>
            <a:ext cx="651492" cy="25855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CDF1740-9CC2-4ADE-B334-65E55B0195A9}"/>
              </a:ext>
            </a:extLst>
          </p:cNvPr>
          <p:cNvSpPr/>
          <p:nvPr/>
        </p:nvSpPr>
        <p:spPr>
          <a:xfrm rot="9221975">
            <a:off x="5586703" y="4645490"/>
            <a:ext cx="1646364" cy="218648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0800494-5811-4F74-A7F7-22CD001890CE}"/>
              </a:ext>
            </a:extLst>
          </p:cNvPr>
          <p:cNvSpPr/>
          <p:nvPr/>
        </p:nvSpPr>
        <p:spPr>
          <a:xfrm rot="1502015">
            <a:off x="9336341" y="4692867"/>
            <a:ext cx="1686872" cy="19873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B6F6CAE-676E-4DAE-B79D-B8F6318DF80C}"/>
              </a:ext>
            </a:extLst>
          </p:cNvPr>
          <p:cNvSpPr/>
          <p:nvPr/>
        </p:nvSpPr>
        <p:spPr>
          <a:xfrm rot="3239992">
            <a:off x="8914432" y="4769074"/>
            <a:ext cx="715088" cy="215138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9D62464-87AA-41A4-BD67-4E5619A2B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43369"/>
              </p:ext>
            </p:extLst>
          </p:nvPr>
        </p:nvGraphicFramePr>
        <p:xfrm>
          <a:off x="9170422" y="5249954"/>
          <a:ext cx="1321725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1725">
                  <a:extLst>
                    <a:ext uri="{9D8B030D-6E8A-4147-A177-3AD203B41FA5}">
                      <a16:colId xmlns:a16="http://schemas.microsoft.com/office/drawing/2014/main" val="1369376482"/>
                    </a:ext>
                  </a:extLst>
                </a:gridCol>
              </a:tblGrid>
              <a:tr h="154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Diamond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68609"/>
                  </a:ext>
                </a:extLst>
              </a:tr>
              <a:tr h="33371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16480"/>
                  </a:ext>
                </a:extLst>
              </a:tr>
              <a:tr h="26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paintcomp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4520"/>
                  </a:ext>
                </a:extLst>
              </a:tr>
            </a:tbl>
          </a:graphicData>
        </a:graphic>
      </p:graphicFrame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D8370F6-5324-4D6F-9E98-620DFAD5ACA1}"/>
              </a:ext>
            </a:extLst>
          </p:cNvPr>
          <p:cNvSpPr/>
          <p:nvPr/>
        </p:nvSpPr>
        <p:spPr>
          <a:xfrm rot="7319294">
            <a:off x="7075308" y="4747080"/>
            <a:ext cx="651492" cy="25855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1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A0CA918-F00E-44FA-8EEE-17DA09CD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72" y="1925515"/>
            <a:ext cx="2857315" cy="27104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40BBDA-165F-4CC9-9F1E-3953CE0B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7" y="0"/>
            <a:ext cx="4090012" cy="931985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상세설계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Circle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177176-2DD3-4E39-B67E-8AB6AB74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006" y="36437"/>
            <a:ext cx="5068470" cy="675488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DCDE1D-631C-4DB9-8279-E5402C7479AB}"/>
              </a:ext>
            </a:extLst>
          </p:cNvPr>
          <p:cNvCxnSpPr/>
          <p:nvPr/>
        </p:nvCxnSpPr>
        <p:spPr>
          <a:xfrm>
            <a:off x="3194430" y="3413881"/>
            <a:ext cx="603847" cy="17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4646A6-081B-4948-BC96-BD5BEDA78B41}"/>
              </a:ext>
            </a:extLst>
          </p:cNvPr>
          <p:cNvCxnSpPr>
            <a:cxnSpLocks/>
          </p:cNvCxnSpPr>
          <p:nvPr/>
        </p:nvCxnSpPr>
        <p:spPr>
          <a:xfrm flipV="1">
            <a:off x="3194430" y="2165373"/>
            <a:ext cx="401624" cy="124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4F980E-72A5-4E24-A55B-0366730E1D40}"/>
              </a:ext>
            </a:extLst>
          </p:cNvPr>
          <p:cNvSpPr txBox="1"/>
          <p:nvPr/>
        </p:nvSpPr>
        <p:spPr>
          <a:xfrm>
            <a:off x="3546917" y="3220396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sizeX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95B48-F1AF-450A-BE41-6FF02C07E89E}"/>
              </a:ext>
            </a:extLst>
          </p:cNvPr>
          <p:cNvSpPr txBox="1"/>
          <p:nvPr/>
        </p:nvSpPr>
        <p:spPr>
          <a:xfrm>
            <a:off x="2695458" y="2514517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sizeY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1A238-7DA6-44DE-B955-BD4C79030ECC}"/>
              </a:ext>
            </a:extLst>
          </p:cNvPr>
          <p:cNvSpPr txBox="1"/>
          <p:nvPr/>
        </p:nvSpPr>
        <p:spPr>
          <a:xfrm>
            <a:off x="3496353" y="3970236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theta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D8EED9-2F33-4744-9713-19BC7ECE12D0}"/>
              </a:ext>
            </a:extLst>
          </p:cNvPr>
          <p:cNvSpPr/>
          <p:nvPr/>
        </p:nvSpPr>
        <p:spPr>
          <a:xfrm>
            <a:off x="6216073" y="1671782"/>
            <a:ext cx="1819563" cy="25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3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4027375-A90C-41CC-857D-7B86442E163C}"/>
              </a:ext>
            </a:extLst>
          </p:cNvPr>
          <p:cNvSpPr txBox="1">
            <a:spLocks/>
          </p:cNvSpPr>
          <p:nvPr/>
        </p:nvSpPr>
        <p:spPr>
          <a:xfrm>
            <a:off x="1150202" y="0"/>
            <a:ext cx="4090012" cy="9319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상세설계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controller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12DE3B-3747-45EA-AD42-E9529D63A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68829"/>
              </p:ext>
            </p:extLst>
          </p:nvPr>
        </p:nvGraphicFramePr>
        <p:xfrm>
          <a:off x="8636001" y="3597405"/>
          <a:ext cx="3556000" cy="32605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9594">
                  <a:extLst>
                    <a:ext uri="{9D8B030D-6E8A-4147-A177-3AD203B41FA5}">
                      <a16:colId xmlns:a16="http://schemas.microsoft.com/office/drawing/2014/main" val="3853885019"/>
                    </a:ext>
                  </a:extLst>
                </a:gridCol>
                <a:gridCol w="1690281">
                  <a:extLst>
                    <a:ext uri="{9D8B030D-6E8A-4147-A177-3AD203B41FA5}">
                      <a16:colId xmlns:a16="http://schemas.microsoft.com/office/drawing/2014/main" val="933974298"/>
                    </a:ext>
                  </a:extLst>
                </a:gridCol>
                <a:gridCol w="1066125">
                  <a:extLst>
                    <a:ext uri="{9D8B030D-6E8A-4147-A177-3AD203B41FA5}">
                      <a16:colId xmlns:a16="http://schemas.microsoft.com/office/drawing/2014/main" val="327128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11234"/>
                  </a:ext>
                </a:extLst>
              </a:tr>
              <a:tr h="251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14065"/>
                  </a:ext>
                </a:extLst>
              </a:tr>
              <a:tr h="251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원만들기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18549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삼각형만들기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402929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사각형만들기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61379"/>
                  </a:ext>
                </a:extLst>
              </a:tr>
              <a:tr h="251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마름모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9057"/>
                  </a:ext>
                </a:extLst>
              </a:tr>
              <a:tr h="251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42786"/>
                  </a:ext>
                </a:extLst>
              </a:tr>
              <a:tr h="251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86973"/>
                  </a:ext>
                </a:extLst>
              </a:tr>
              <a:tr h="251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76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라이트이미지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4608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마우스불빛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625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009B48C-0BFC-4C68-BBA1-F908E4DA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86" y="1578041"/>
            <a:ext cx="5086350" cy="2914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809643-30B5-4984-95BC-AC25B17D0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29" y="1039561"/>
            <a:ext cx="5459393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CE09DC-1A45-462E-89C0-25906B687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25" y="2602643"/>
            <a:ext cx="5210175" cy="75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379C7C-5EF6-4BF6-99BF-514F06C9E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026" y="4173485"/>
            <a:ext cx="2173534" cy="882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05917CF-DBDD-483F-878D-86963D4FA973}"/>
              </a:ext>
            </a:extLst>
          </p:cNvPr>
          <p:cNvSpPr/>
          <p:nvPr/>
        </p:nvSpPr>
        <p:spPr>
          <a:xfrm>
            <a:off x="514687" y="1237727"/>
            <a:ext cx="1676288" cy="340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D7B557-31DB-4B38-9A9D-AECB5748A17C}"/>
              </a:ext>
            </a:extLst>
          </p:cNvPr>
          <p:cNvSpPr/>
          <p:nvPr/>
        </p:nvSpPr>
        <p:spPr>
          <a:xfrm>
            <a:off x="5863028" y="699247"/>
            <a:ext cx="3829611" cy="340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2 - 1.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MouseListener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패널 누르기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CED4EA-BBD2-4005-B14F-D074DC8D91B7}"/>
              </a:ext>
            </a:extLst>
          </p:cNvPr>
          <p:cNvSpPr/>
          <p:nvPr/>
        </p:nvSpPr>
        <p:spPr>
          <a:xfrm>
            <a:off x="5863024" y="2235090"/>
            <a:ext cx="2016947" cy="340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2 - 2.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끌기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F86C228-F11B-436C-977B-DFACEB8F0154}"/>
              </a:ext>
            </a:extLst>
          </p:cNvPr>
          <p:cNvSpPr/>
          <p:nvPr/>
        </p:nvSpPr>
        <p:spPr>
          <a:xfrm>
            <a:off x="5863025" y="3791697"/>
            <a:ext cx="1966890" cy="31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2 - 3.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놓기</a:t>
            </a:r>
          </a:p>
        </p:txBody>
      </p:sp>
    </p:spTree>
    <p:extLst>
      <p:ext uri="{BB962C8B-B14F-4D97-AF65-F5344CB8AC3E}">
        <p14:creationId xmlns:p14="http://schemas.microsoft.com/office/powerpoint/2010/main" val="311407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9B8C8A-2E6F-4EC5-8ED7-AAB72EFF0CE3}"/>
              </a:ext>
            </a:extLst>
          </p:cNvPr>
          <p:cNvSpPr txBox="1">
            <a:spLocks/>
          </p:cNvSpPr>
          <p:nvPr/>
        </p:nvSpPr>
        <p:spPr>
          <a:xfrm>
            <a:off x="697566" y="-110699"/>
            <a:ext cx="4090012" cy="9319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상세설계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Light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B5BBC8-01D4-450E-A21B-AC6FC3E00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49"/>
          <a:stretch/>
        </p:blipFill>
        <p:spPr>
          <a:xfrm>
            <a:off x="0" y="689795"/>
            <a:ext cx="4575374" cy="27184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AAC087-9521-42F9-B223-97873DA9B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" y="3412896"/>
            <a:ext cx="7243763" cy="3445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03200E3-CBDF-4BF7-8057-B66DF34B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40305"/>
              </p:ext>
            </p:extLst>
          </p:nvPr>
        </p:nvGraphicFramePr>
        <p:xfrm>
          <a:off x="463856" y="694797"/>
          <a:ext cx="235305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49103807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88326787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107424395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645016307"/>
                    </a:ext>
                  </a:extLst>
                </a:gridCol>
              </a:tblGrid>
              <a:tr h="3012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107910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19658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02922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580495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0183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819A62-0C64-4D13-A8F9-D7C001162CFF}"/>
              </a:ext>
            </a:extLst>
          </p:cNvPr>
          <p:cNvCxnSpPr>
            <a:cxnSpLocks/>
          </p:cNvCxnSpPr>
          <p:nvPr/>
        </p:nvCxnSpPr>
        <p:spPr>
          <a:xfrm flipH="1">
            <a:off x="1818289" y="1196780"/>
            <a:ext cx="116840" cy="1828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48A08A-A8D8-42A6-8E19-976389D6BA07}"/>
              </a:ext>
            </a:extLst>
          </p:cNvPr>
          <p:cNvSpPr/>
          <p:nvPr/>
        </p:nvSpPr>
        <p:spPr>
          <a:xfrm>
            <a:off x="1460221" y="3122656"/>
            <a:ext cx="599545" cy="38255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CC3054-2FC1-417A-8D73-6F78EAFD6497}"/>
              </a:ext>
            </a:extLst>
          </p:cNvPr>
          <p:cNvSpPr/>
          <p:nvPr/>
        </p:nvSpPr>
        <p:spPr>
          <a:xfrm>
            <a:off x="561072" y="4222170"/>
            <a:ext cx="752856" cy="6206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1C96D6E-BB7D-449A-B56D-2360121F9B3E}"/>
              </a:ext>
            </a:extLst>
          </p:cNvPr>
          <p:cNvSpPr/>
          <p:nvPr/>
        </p:nvSpPr>
        <p:spPr>
          <a:xfrm>
            <a:off x="1435857" y="4288491"/>
            <a:ext cx="752856" cy="6206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9B770C-1348-4732-A392-A0A089C8583A}"/>
              </a:ext>
            </a:extLst>
          </p:cNvPr>
          <p:cNvSpPr/>
          <p:nvPr/>
        </p:nvSpPr>
        <p:spPr>
          <a:xfrm>
            <a:off x="2240850" y="4153046"/>
            <a:ext cx="752856" cy="6206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45B356C-46E2-4CC7-9877-2B59A040F76E}"/>
              </a:ext>
            </a:extLst>
          </p:cNvPr>
          <p:cNvCxnSpPr>
            <a:cxnSpLocks/>
          </p:cNvCxnSpPr>
          <p:nvPr/>
        </p:nvCxnSpPr>
        <p:spPr>
          <a:xfrm flipH="1">
            <a:off x="1175824" y="3476385"/>
            <a:ext cx="431695" cy="849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637D530-EAB8-4B5F-82C5-A7FD8F1FC10D}"/>
              </a:ext>
            </a:extLst>
          </p:cNvPr>
          <p:cNvCxnSpPr>
            <a:cxnSpLocks/>
          </p:cNvCxnSpPr>
          <p:nvPr/>
        </p:nvCxnSpPr>
        <p:spPr>
          <a:xfrm>
            <a:off x="1920490" y="3439391"/>
            <a:ext cx="423673" cy="828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6C2DB793-D087-4D1D-A709-CAEF747AAC72}"/>
              </a:ext>
            </a:extLst>
          </p:cNvPr>
          <p:cNvSpPr/>
          <p:nvPr/>
        </p:nvSpPr>
        <p:spPr>
          <a:xfrm>
            <a:off x="401807" y="5305563"/>
            <a:ext cx="752856" cy="6206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45039CD-ED26-4AB4-AD7E-04D889B4F0EE}"/>
              </a:ext>
            </a:extLst>
          </p:cNvPr>
          <p:cNvSpPr/>
          <p:nvPr/>
        </p:nvSpPr>
        <p:spPr>
          <a:xfrm>
            <a:off x="1447555" y="5305562"/>
            <a:ext cx="752856" cy="6206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DBE4F9A-47C3-4727-BC92-9F6CFA144CC3}"/>
              </a:ext>
            </a:extLst>
          </p:cNvPr>
          <p:cNvSpPr/>
          <p:nvPr/>
        </p:nvSpPr>
        <p:spPr>
          <a:xfrm>
            <a:off x="2394260" y="5249463"/>
            <a:ext cx="752856" cy="6206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59C101C-6E6A-43DD-98F8-D863524ED39D}"/>
              </a:ext>
            </a:extLst>
          </p:cNvPr>
          <p:cNvCxnSpPr>
            <a:cxnSpLocks/>
          </p:cNvCxnSpPr>
          <p:nvPr/>
        </p:nvCxnSpPr>
        <p:spPr>
          <a:xfrm>
            <a:off x="937500" y="4873347"/>
            <a:ext cx="0" cy="462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714AC5-9365-4136-9C0E-FF15D207103A}"/>
              </a:ext>
            </a:extLst>
          </p:cNvPr>
          <p:cNvSpPr/>
          <p:nvPr/>
        </p:nvSpPr>
        <p:spPr>
          <a:xfrm>
            <a:off x="1532781" y="6431742"/>
            <a:ext cx="599545" cy="382556"/>
          </a:xfrm>
          <a:prstGeom prst="rect">
            <a:avLst/>
          </a:prstGeom>
          <a:solidFill>
            <a:srgbClr val="007FAC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90C871-5D7F-45C5-AA04-BA7E432D0E71}"/>
              </a:ext>
            </a:extLst>
          </p:cNvPr>
          <p:cNvCxnSpPr>
            <a:cxnSpLocks/>
            <a:stCxn id="26" idx="4"/>
            <a:endCxn id="33" idx="0"/>
          </p:cNvCxnSpPr>
          <p:nvPr/>
        </p:nvCxnSpPr>
        <p:spPr>
          <a:xfrm>
            <a:off x="1823983" y="5926259"/>
            <a:ext cx="8571" cy="5054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54BCA7-74ED-4500-9B5B-2D69BE7C0452}"/>
              </a:ext>
            </a:extLst>
          </p:cNvPr>
          <p:cNvCxnSpPr>
            <a:cxnSpLocks/>
          </p:cNvCxnSpPr>
          <p:nvPr/>
        </p:nvCxnSpPr>
        <p:spPr>
          <a:xfrm>
            <a:off x="818412" y="5895445"/>
            <a:ext cx="617445" cy="493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00CFAEB-4660-423E-8F26-69BE3298631B}"/>
              </a:ext>
            </a:extLst>
          </p:cNvPr>
          <p:cNvCxnSpPr>
            <a:cxnSpLocks/>
          </p:cNvCxnSpPr>
          <p:nvPr/>
        </p:nvCxnSpPr>
        <p:spPr>
          <a:xfrm flipH="1">
            <a:off x="2194918" y="5868780"/>
            <a:ext cx="544973" cy="5841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C531051-8907-4FB4-88A2-638DFDD05D34}"/>
              </a:ext>
            </a:extLst>
          </p:cNvPr>
          <p:cNvCxnSpPr>
            <a:cxnSpLocks/>
          </p:cNvCxnSpPr>
          <p:nvPr/>
        </p:nvCxnSpPr>
        <p:spPr>
          <a:xfrm>
            <a:off x="1820145" y="4821301"/>
            <a:ext cx="0" cy="628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49DF40D-106C-439E-AFB9-9F3F9D860AB5}"/>
              </a:ext>
            </a:extLst>
          </p:cNvPr>
          <p:cNvCxnSpPr>
            <a:cxnSpLocks/>
          </p:cNvCxnSpPr>
          <p:nvPr/>
        </p:nvCxnSpPr>
        <p:spPr>
          <a:xfrm>
            <a:off x="2629140" y="4797147"/>
            <a:ext cx="0" cy="628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BF15DB-4DC0-4501-A0AE-08911EF42823}"/>
              </a:ext>
            </a:extLst>
          </p:cNvPr>
          <p:cNvCxnSpPr>
            <a:cxnSpLocks/>
          </p:cNvCxnSpPr>
          <p:nvPr/>
        </p:nvCxnSpPr>
        <p:spPr>
          <a:xfrm>
            <a:off x="1800773" y="3488926"/>
            <a:ext cx="0" cy="8366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BB320663-E050-4ADA-8F48-A044EC6A3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76" y="581632"/>
            <a:ext cx="9205026" cy="6232666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FF5603E-F2B4-40FB-B33C-A3F8836BA1B9}"/>
              </a:ext>
            </a:extLst>
          </p:cNvPr>
          <p:cNvSpPr/>
          <p:nvPr/>
        </p:nvSpPr>
        <p:spPr>
          <a:xfrm>
            <a:off x="6399539" y="599285"/>
            <a:ext cx="3125503" cy="9319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Light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화면을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이미지로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만들고 변경 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A5FD078-4528-4DF4-8A88-478D11B33BE8}"/>
              </a:ext>
            </a:extLst>
          </p:cNvPr>
          <p:cNvSpPr/>
          <p:nvPr/>
        </p:nvSpPr>
        <p:spPr>
          <a:xfrm>
            <a:off x="10419306" y="809039"/>
            <a:ext cx="1618735" cy="5842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이미지그림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510BEE6-6A3D-449D-AD97-982A549B12E6}"/>
              </a:ext>
            </a:extLst>
          </p:cNvPr>
          <p:cNvSpPr/>
          <p:nvPr/>
        </p:nvSpPr>
        <p:spPr>
          <a:xfrm>
            <a:off x="3936422" y="821286"/>
            <a:ext cx="1618736" cy="5842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</a:p>
          <a:p>
            <a:pPr algn="ctr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lightFlag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1F1E7DF-D1C4-4F59-9A0E-34E0DBCD7171}"/>
              </a:ext>
            </a:extLst>
          </p:cNvPr>
          <p:cNvSpPr/>
          <p:nvPr/>
        </p:nvSpPr>
        <p:spPr>
          <a:xfrm>
            <a:off x="5726933" y="938600"/>
            <a:ext cx="51816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D340475-20D5-49FC-9DDF-E72809986AAD}"/>
              </a:ext>
            </a:extLst>
          </p:cNvPr>
          <p:cNvSpPr/>
          <p:nvPr/>
        </p:nvSpPr>
        <p:spPr>
          <a:xfrm>
            <a:off x="9728656" y="950847"/>
            <a:ext cx="51816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8" grpId="0" animBg="1"/>
      <p:bldP spid="33" grpId="0" animBg="1"/>
      <p:bldP spid="27" grpId="0" animBg="1"/>
      <p:bldP spid="30" grpId="0" animBg="1"/>
      <p:bldP spid="31" grpId="0" animBg="1"/>
      <p:bldP spid="32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1AD5EA-2F1B-49BB-9C21-BB85C796D876}"/>
              </a:ext>
            </a:extLst>
          </p:cNvPr>
          <p:cNvSpPr txBox="1"/>
          <p:nvPr/>
        </p:nvSpPr>
        <p:spPr>
          <a:xfrm>
            <a:off x="1630680" y="167640"/>
            <a:ext cx="256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문제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E1C2E2-6DA8-44EE-9540-AAC9FD64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4" y="880170"/>
            <a:ext cx="5007252" cy="5387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51B35D-D114-4364-996D-D90795AEA9EB}"/>
              </a:ext>
            </a:extLst>
          </p:cNvPr>
          <p:cNvSpPr/>
          <p:nvPr/>
        </p:nvSpPr>
        <p:spPr>
          <a:xfrm>
            <a:off x="5821680" y="674430"/>
            <a:ext cx="4678680" cy="12762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도형에 대한 정보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sizeX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sizeY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theta</a:t>
            </a:r>
          </a:p>
          <a:p>
            <a:pPr algn="ctr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B5336D3-2957-4C10-AD13-8064905146FB}"/>
              </a:ext>
            </a:extLst>
          </p:cNvPr>
          <p:cNvSpPr/>
          <p:nvPr/>
        </p:nvSpPr>
        <p:spPr>
          <a:xfrm>
            <a:off x="5821680" y="2152710"/>
            <a:ext cx="4678680" cy="12762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도형에 회전이 일어날 경우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문제가 복잡함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2F47976-A2A4-4747-8E88-8F6735B9433D}"/>
              </a:ext>
            </a:extLst>
          </p:cNvPr>
          <p:cNvSpPr/>
          <p:nvPr/>
        </p:nvSpPr>
        <p:spPr>
          <a:xfrm>
            <a:off x="5821680" y="4831200"/>
            <a:ext cx="4678680" cy="127629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BoundingBox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bbox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도입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EC47965-850D-4EE4-B9C6-C7E5E66A812D}"/>
              </a:ext>
            </a:extLst>
          </p:cNvPr>
          <p:cNvSpPr/>
          <p:nvPr/>
        </p:nvSpPr>
        <p:spPr>
          <a:xfrm rot="5400000">
            <a:off x="7604760" y="3794820"/>
            <a:ext cx="1112520" cy="6705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시차</Template>
  <TotalTime>3366</TotalTime>
  <Words>402</Words>
  <Application>Microsoft Office PowerPoint</Application>
  <PresentationFormat>와이드스크린</PresentationFormat>
  <Paragraphs>205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HY엽서L</vt:lpstr>
      <vt:lpstr>나눔명조</vt:lpstr>
      <vt:lpstr>맑은 고딕</vt:lpstr>
      <vt:lpstr>Arial</vt:lpstr>
      <vt:lpstr>Corbel</vt:lpstr>
      <vt:lpstr>시차</vt:lpstr>
      <vt:lpstr>그림판 프로젝트  20165396 박범진   </vt:lpstr>
      <vt:lpstr>목차</vt:lpstr>
      <vt:lpstr>PowerPoint 프레젠테이션</vt:lpstr>
      <vt:lpstr>PowerPoint 프레젠테이션</vt:lpstr>
      <vt:lpstr>PowerPoint 프레젠테이션</vt:lpstr>
      <vt:lpstr>상세설계 1 Circle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그림판 프로젝트  20165396 박범진   </dc:title>
  <dc:creator>Park bumjin</dc:creator>
  <cp:lastModifiedBy>Park bumjin</cp:lastModifiedBy>
  <cp:revision>53</cp:revision>
  <dcterms:created xsi:type="dcterms:W3CDTF">2019-05-05T08:25:08Z</dcterms:created>
  <dcterms:modified xsi:type="dcterms:W3CDTF">2019-06-12T07:41:33Z</dcterms:modified>
</cp:coreProperties>
</file>