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9"/>
  </p:notesMasterIdLst>
  <p:sldIdLst>
    <p:sldId id="2007577006" r:id="rId2"/>
    <p:sldId id="2007577065" r:id="rId3"/>
    <p:sldId id="2007577038" r:id="rId4"/>
    <p:sldId id="2007577063" r:id="rId5"/>
    <p:sldId id="2007577064" r:id="rId6"/>
    <p:sldId id="2007577066" r:id="rId7"/>
    <p:sldId id="2007577037" r:id="rId8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F79225"/>
    <a:srgbClr val="000000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/>
    <p:restoredTop sz="94780"/>
  </p:normalViewPr>
  <p:slideViewPr>
    <p:cSldViewPr snapToGrid="0" snapToObjects="1">
      <p:cViewPr varScale="1">
        <p:scale>
          <a:sx n="41" d="100"/>
          <a:sy n="41" d="100"/>
        </p:scale>
        <p:origin x="288" y="10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2018/12/22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6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</a:blip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/>
                <a:t>AFNetworking</a:t>
              </a:r>
              <a:r>
                <a:rPr kumimoji="1" lang="zh-CN" altLang="en-US" sz="12000"/>
                <a:t>特训班第二节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216403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2D5F2AD0-D6C6-C54B-BDEC-810E6AF9912D}"/>
              </a:ext>
            </a:extLst>
          </p:cNvPr>
          <p:cNvSpPr/>
          <p:nvPr/>
        </p:nvSpPr>
        <p:spPr>
          <a:xfrm>
            <a:off x="7888015" y="2648608"/>
            <a:ext cx="8418786" cy="151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/>
              <a:t>Manager</a:t>
            </a:r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1B5F2BB-A96B-C34E-A597-8E892ED52CBC}"/>
              </a:ext>
            </a:extLst>
          </p:cNvPr>
          <p:cNvSpPr/>
          <p:nvPr/>
        </p:nvSpPr>
        <p:spPr>
          <a:xfrm>
            <a:off x="9969063" y="5872656"/>
            <a:ext cx="4256689" cy="1374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session</a:t>
            </a:r>
            <a:endParaRPr kumimoji="1" lang="zh-CN" altLang="en-US" sz="600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819AC18-E8F7-C540-8374-AD478A5334DB}"/>
              </a:ext>
            </a:extLst>
          </p:cNvPr>
          <p:cNvSpPr/>
          <p:nvPr/>
        </p:nvSpPr>
        <p:spPr>
          <a:xfrm>
            <a:off x="1760484" y="9354208"/>
            <a:ext cx="8418786" cy="1392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/>
              <a:t>task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F2B3610-5784-4B41-A473-9F98FFFA7C60}"/>
              </a:ext>
            </a:extLst>
          </p:cNvPr>
          <p:cNvSpPr/>
          <p:nvPr/>
        </p:nvSpPr>
        <p:spPr>
          <a:xfrm>
            <a:off x="14777547" y="9314795"/>
            <a:ext cx="8418786" cy="1392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/>
              <a:t>delegate</a:t>
            </a:r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2346654-9955-6B4B-86FF-41987C28A6B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2097408" y="4162097"/>
            <a:ext cx="0" cy="17105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C8B7DB7-7772-EF46-B044-7712165D00E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69877" y="7246882"/>
            <a:ext cx="6127531" cy="2107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ED5BB0C-94A2-F04E-8727-36C940FC3882}"/>
              </a:ext>
            </a:extLst>
          </p:cNvPr>
          <p:cNvCxnSpPr>
            <a:stCxn id="5" idx="3"/>
          </p:cNvCxnSpPr>
          <p:nvPr/>
        </p:nvCxnSpPr>
        <p:spPr>
          <a:xfrm>
            <a:off x="10179270" y="10050518"/>
            <a:ext cx="4598277" cy="78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1C9F768-979E-F54F-9521-C1116F63B1C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6306801" y="3570892"/>
            <a:ext cx="2680139" cy="5743903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108F184-C316-9C45-A07F-FE6837583E6F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Manager</a:t>
            </a:r>
            <a:r>
              <a:rPr kumimoji="1" lang="zh-CN" altLang="en-US" sz="4800" dirty="0"/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80027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387804" y="3566552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8416"/>
              <a:ext cx="7559366" cy="10926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/>
                <a:t>多表单对数据封装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387803" y="6412479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49933"/>
              <a:ext cx="7559366" cy="10926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500" dirty="0"/>
                <a:t>Stream</a:t>
              </a:r>
              <a:r>
                <a:rPr kumimoji="1" lang="zh-CN" altLang="en-US" sz="6500"/>
                <a:t>流程分析</a:t>
              </a: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424691" y="9291291"/>
            <a:ext cx="12531738" cy="1279825"/>
            <a:chOff x="12512341" y="9915752"/>
            <a:chExt cx="12531738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99882"/>
              <a:ext cx="1063656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5400"/>
                <a:t>序列化流程</a:t>
              </a: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DAE6DF-C0BB-6543-9DCF-F394D1298D9A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多变单结构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1B38EA-5CA2-AB4D-9F18-D28382D2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93" y="1747334"/>
            <a:ext cx="19338692" cy="105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DCF02E-FE0B-514F-A704-C7E6FB85E3A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多表单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E9D60A8-163E-A649-8863-7EB1D1FD87C6}"/>
              </a:ext>
            </a:extLst>
          </p:cNvPr>
          <p:cNvSpPr/>
          <p:nvPr/>
        </p:nvSpPr>
        <p:spPr>
          <a:xfrm>
            <a:off x="504497" y="3536793"/>
            <a:ext cx="7454067" cy="1204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AFStreamingMultipartFormData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0461059-359B-CE40-92DF-7871BB4A8590}"/>
              </a:ext>
            </a:extLst>
          </p:cNvPr>
          <p:cNvSpPr/>
          <p:nvPr/>
        </p:nvSpPr>
        <p:spPr>
          <a:xfrm>
            <a:off x="9442871" y="4392659"/>
            <a:ext cx="5474234" cy="13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AFMultipartBodyStream</a:t>
            </a:r>
          </a:p>
          <a:p>
            <a:pPr algn="ctr"/>
            <a:r>
              <a:rPr lang="zh-CN" altLang="en-US" sz="4000" dirty="0"/>
              <a:t>（</a:t>
            </a:r>
            <a:r>
              <a:rPr lang="en" altLang="zh-CN" sz="4000" dirty="0"/>
              <a:t>bodyStream</a:t>
            </a:r>
            <a:r>
              <a:rPr lang="zh-CN" altLang="en-US" sz="4000" dirty="0"/>
              <a:t>）</a:t>
            </a:r>
            <a:endParaRPr lang="en" altLang="zh-CN" sz="40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518AE25-9716-E14D-93F7-CB9F7C5FA8B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7958564" y="4138959"/>
            <a:ext cx="1484307" cy="945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912627B-1A6A-FC4A-AE2C-0F4D069E88E0}"/>
              </a:ext>
            </a:extLst>
          </p:cNvPr>
          <p:cNvSpPr/>
          <p:nvPr/>
        </p:nvSpPr>
        <p:spPr>
          <a:xfrm>
            <a:off x="9442872" y="1719153"/>
            <a:ext cx="5474234" cy="13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boundary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9AF5705-D20E-DD4E-B703-003F8351A11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7958564" y="2410529"/>
            <a:ext cx="1484308" cy="1728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3FC12BB-A9D5-DC48-9641-C9376AD9552B}"/>
              </a:ext>
            </a:extLst>
          </p:cNvPr>
          <p:cNvSpPr/>
          <p:nvPr/>
        </p:nvSpPr>
        <p:spPr>
          <a:xfrm>
            <a:off x="9169162" y="10868723"/>
            <a:ext cx="6021657" cy="13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AFQueryStringPair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251C37F-341E-0049-8FDE-5069A47D9598}"/>
              </a:ext>
            </a:extLst>
          </p:cNvPr>
          <p:cNvSpPr/>
          <p:nvPr/>
        </p:nvSpPr>
        <p:spPr>
          <a:xfrm>
            <a:off x="17299259" y="10876156"/>
            <a:ext cx="6021657" cy="13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NSData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931DB01-F74F-D84E-9485-2C5C97B0BD2D}"/>
              </a:ext>
            </a:extLst>
          </p:cNvPr>
          <p:cNvSpPr/>
          <p:nvPr/>
        </p:nvSpPr>
        <p:spPr>
          <a:xfrm>
            <a:off x="1608635" y="10876156"/>
            <a:ext cx="6021657" cy="13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parameters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5AAA869-2F19-C04E-A4D8-200A49C7D8D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30292" y="11560099"/>
            <a:ext cx="1538870" cy="7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704FECB-372F-764A-900E-7239C2FFC76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5190819" y="11560099"/>
            <a:ext cx="2108440" cy="7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58B04B6-97AE-1A44-B687-C6A89328F568}"/>
              </a:ext>
            </a:extLst>
          </p:cNvPr>
          <p:cNvSpPr/>
          <p:nvPr/>
        </p:nvSpPr>
        <p:spPr>
          <a:xfrm>
            <a:off x="17299259" y="7699029"/>
            <a:ext cx="6021657" cy="13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mutableHeaders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F34DF4-F639-ED46-809D-01C00E35DB17}"/>
              </a:ext>
            </a:extLst>
          </p:cNvPr>
          <p:cNvSpPr txBox="1"/>
          <p:nvPr/>
        </p:nvSpPr>
        <p:spPr>
          <a:xfrm>
            <a:off x="16195287" y="5381435"/>
            <a:ext cx="82296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sz="3600" dirty="0"/>
              <a:t>Content-Disposition</a:t>
            </a:r>
            <a:r>
              <a:rPr lang="zh-CN" altLang="en-US" sz="3600" dirty="0"/>
              <a:t>：</a:t>
            </a:r>
            <a:r>
              <a:rPr lang="en" altLang="zh-CN" sz="3600" dirty="0" err="1"/>
              <a:t>form-data;name</a:t>
            </a:r>
            <a:r>
              <a:rPr lang="en" altLang="zh-CN" sz="3600" dirty="0"/>
              <a:t>=</a:t>
            </a:r>
            <a:r>
              <a:rPr lang="zh-CN" altLang="en-US" sz="3600" dirty="0"/>
              <a:t> “”</a:t>
            </a:r>
            <a:endParaRPr lang="en" altLang="zh-CN" sz="36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44B1882-6A57-7F4E-8DA0-0483A0BE98C5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20310087" y="6027766"/>
            <a:ext cx="1" cy="1671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5B7E9E-3499-0F42-8A42-9738D978C71E}"/>
              </a:ext>
            </a:extLst>
          </p:cNvPr>
          <p:cNvCxnSpPr>
            <a:cxnSpLocks/>
            <a:stCxn id="19" idx="0"/>
            <a:endCxn id="35" idx="2"/>
          </p:cNvCxnSpPr>
          <p:nvPr/>
        </p:nvCxnSpPr>
        <p:spPr>
          <a:xfrm flipV="1">
            <a:off x="20310088" y="9081781"/>
            <a:ext cx="0" cy="17943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B0EB486-FC01-FF48-813B-77F1B94165FF}"/>
              </a:ext>
            </a:extLst>
          </p:cNvPr>
          <p:cNvCxnSpPr>
            <a:cxnSpLocks/>
            <a:stCxn id="35" idx="1"/>
            <a:endCxn id="48" idx="3"/>
          </p:cNvCxnSpPr>
          <p:nvPr/>
        </p:nvCxnSpPr>
        <p:spPr>
          <a:xfrm flipH="1">
            <a:off x="15190816" y="8390405"/>
            <a:ext cx="2108443" cy="13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4D51D0F4-BE9D-1B48-8533-799E11D21B73}"/>
              </a:ext>
            </a:extLst>
          </p:cNvPr>
          <p:cNvSpPr/>
          <p:nvPr/>
        </p:nvSpPr>
        <p:spPr>
          <a:xfrm>
            <a:off x="9169159" y="7712392"/>
            <a:ext cx="6021657" cy="13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000" dirty="0"/>
              <a:t>AFHTTPBodyPart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0CCAA6D-3AAB-0A42-91DC-64A09844E8B0}"/>
              </a:ext>
            </a:extLst>
          </p:cNvPr>
          <p:cNvCxnSpPr>
            <a:cxnSpLocks/>
            <a:stCxn id="48" idx="0"/>
            <a:endCxn id="5" idx="2"/>
          </p:cNvCxnSpPr>
          <p:nvPr/>
        </p:nvCxnSpPr>
        <p:spPr>
          <a:xfrm flipV="1">
            <a:off x="12179988" y="5775411"/>
            <a:ext cx="0" cy="19369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3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DCF02E-FE0B-514F-A704-C7E6FB85E3A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 dirty="0"/>
              <a:t>多表单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FE576C4-17C9-C94D-B3DF-9F4F7ECEE101}"/>
              </a:ext>
            </a:extLst>
          </p:cNvPr>
          <p:cNvSpPr/>
          <p:nvPr/>
        </p:nvSpPr>
        <p:spPr>
          <a:xfrm>
            <a:off x="2711668" y="4430106"/>
            <a:ext cx="7914290" cy="14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数据的详细拼接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F93032D-7747-7247-86A2-3A319F51EF4B}"/>
              </a:ext>
            </a:extLst>
          </p:cNvPr>
          <p:cNvSpPr/>
          <p:nvPr/>
        </p:nvSpPr>
        <p:spPr>
          <a:xfrm>
            <a:off x="11317013" y="1828800"/>
            <a:ext cx="725215" cy="687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EE0D680-2482-E34A-B2C1-F060DE687D55}"/>
              </a:ext>
            </a:extLst>
          </p:cNvPr>
          <p:cNvSpPr/>
          <p:nvPr/>
        </p:nvSpPr>
        <p:spPr>
          <a:xfrm>
            <a:off x="12733283" y="1119351"/>
            <a:ext cx="7914290" cy="14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分割线，换行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B1AA3C7-177F-5140-975E-B352039DED7E}"/>
              </a:ext>
            </a:extLst>
          </p:cNvPr>
          <p:cNvSpPr/>
          <p:nvPr/>
        </p:nvSpPr>
        <p:spPr>
          <a:xfrm>
            <a:off x="12733283" y="4398578"/>
            <a:ext cx="7914290" cy="14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头信息</a:t>
            </a:r>
            <a:r>
              <a:rPr kumimoji="1" lang="en-US" altLang="zh-CN" sz="4000" dirty="0"/>
              <a:t>content-</a:t>
            </a:r>
            <a:r>
              <a:rPr kumimoji="1" lang="en-US" altLang="zh-CN" sz="4000" dirty="0" err="1"/>
              <a:t>type,length</a:t>
            </a:r>
            <a:endParaRPr kumimoji="1" lang="zh-CN" altLang="en-US" sz="4000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A56B24D-0B5A-EB46-BCF2-72802679B94B}"/>
              </a:ext>
            </a:extLst>
          </p:cNvPr>
          <p:cNvSpPr/>
          <p:nvPr/>
        </p:nvSpPr>
        <p:spPr>
          <a:xfrm>
            <a:off x="12733283" y="7677806"/>
            <a:ext cx="7914290" cy="14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/>
              <a:t>Body</a:t>
            </a:r>
            <a:r>
              <a:rPr kumimoji="1" lang="zh-CN" altLang="en-US" sz="4000" dirty="0"/>
              <a:t>数据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16DED1E-1C89-0844-98A8-F283807ADC7D}"/>
              </a:ext>
            </a:extLst>
          </p:cNvPr>
          <p:cNvSpPr/>
          <p:nvPr/>
        </p:nvSpPr>
        <p:spPr>
          <a:xfrm>
            <a:off x="2711668" y="9394252"/>
            <a:ext cx="7914290" cy="141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拼接后的数据如何处理</a:t>
            </a:r>
          </a:p>
        </p:txBody>
      </p:sp>
    </p:spTree>
    <p:extLst>
      <p:ext uri="{BB962C8B-B14F-4D97-AF65-F5344CB8AC3E}">
        <p14:creationId xmlns:p14="http://schemas.microsoft.com/office/powerpoint/2010/main" val="28079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81</Words>
  <Application>Microsoft Macintosh PowerPoint</Application>
  <PresentationFormat>自定义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95</cp:revision>
  <dcterms:modified xsi:type="dcterms:W3CDTF">2018-12-22T08:49:33Z</dcterms:modified>
</cp:coreProperties>
</file>