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3431059978" r:id="rId1"/>
  </p:sldMasterIdLst>
  <p:notesMasterIdLst>
    <p:notesMasterId r:id="rId12"/>
  </p:notesMasterIdLst>
  <p:sldIdLst>
    <p:sldId id="2007577006" r:id="rId2"/>
    <p:sldId id="2007577038" r:id="rId3"/>
    <p:sldId id="2007577066" r:id="rId4"/>
    <p:sldId id="2007577067" r:id="rId5"/>
    <p:sldId id="2007577068" r:id="rId6"/>
    <p:sldId id="2007577063" r:id="rId7"/>
    <p:sldId id="2007577064" r:id="rId8"/>
    <p:sldId id="2007577065" r:id="rId9"/>
    <p:sldId id="2007577069" r:id="rId10"/>
    <p:sldId id="2007577037" r:id="rId11"/>
  </p:sldIdLst>
  <p:sldSz cx="24384000" cy="13716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04040"/>
    <a:srgbClr val="A6A6A6"/>
    <a:srgbClr val="F79225"/>
    <a:srgbClr val="E2AC64"/>
    <a:srgbClr val="FBFA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85"/>
    <p:restoredTop sz="94780"/>
  </p:normalViewPr>
  <p:slideViewPr>
    <p:cSldViewPr snapToGrid="0" snapToObjects="1">
      <p:cViewPr varScale="1">
        <p:scale>
          <a:sx n="41" d="100"/>
          <a:sy n="41" d="100"/>
        </p:scale>
        <p:origin x="288" y="9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6" d="100"/>
          <a:sy n="96" d="100"/>
        </p:scale>
        <p:origin x="3688" y="168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642B5A-E070-EA46-B484-B6A90AB99A83}" type="datetimeFigureOut">
              <a:rPr lang="zh-CN" altLang="en-US"/>
              <a:t>2019/1/8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4685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5010" y="8684685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854ED-2072-FC41-86B3-A2873DF1F522}" type="slidenum">
              <a:r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238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854ED-2072-FC41-86B3-A2873DF1F522}" type="slidenum">
              <a:rPr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9395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/>
          <p:cNvGrpSpPr/>
          <p:nvPr userDrawn="1"/>
        </p:nvGrpSpPr>
        <p:grpSpPr>
          <a:xfrm>
            <a:off x="10394078" y="12391351"/>
            <a:ext cx="3583859" cy="1025269"/>
            <a:chOff x="10394078" y="12391351"/>
            <a:chExt cx="3583859" cy="1025269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94078" y="12391351"/>
              <a:ext cx="978907" cy="1025269"/>
            </a:xfrm>
            <a:prstGeom prst="rect">
              <a:avLst/>
            </a:prstGeom>
          </p:spPr>
        </p:pic>
        <p:pic>
          <p:nvPicPr>
            <p:cNvPr id="21" name="Picture" descr="Picture"/>
            <p:cNvPicPr>
              <a:picLocks noChangeAspect="1"/>
            </p:cNvPicPr>
            <p:nvPr/>
          </p:nvPicPr>
          <p:blipFill>
            <a:blip r:embed="rId3" cstate="print">
              <a:alphaModFix/>
            </a:blip>
            <a:stretch>
              <a:fillRect/>
            </a:stretch>
          </p:blipFill>
          <p:spPr>
            <a:xfrm>
              <a:off x="11372985" y="12683337"/>
              <a:ext cx="2604952" cy="410460"/>
            </a:xfrm>
            <a:prstGeom prst="rect">
              <a:avLst/>
            </a:prstGeom>
          </p:spPr>
        </p:pic>
      </p:grpSp>
      <p:sp>
        <p:nvSpPr>
          <p:cNvPr id="22" name="矩形 21"/>
          <p:cNvSpPr/>
          <p:nvPr userDrawn="1"/>
        </p:nvSpPr>
        <p:spPr>
          <a:xfrm>
            <a:off x="5654844" y="0"/>
            <a:ext cx="18729156" cy="8526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 userDrawn="1"/>
        </p:nvSpPr>
        <p:spPr>
          <a:xfrm>
            <a:off x="1" y="0"/>
            <a:ext cx="1419726" cy="852650"/>
          </a:xfrm>
          <a:prstGeom prst="rect">
            <a:avLst/>
          </a:prstGeom>
          <a:solidFill>
            <a:srgbClr val="F79225"/>
          </a:solidFill>
          <a:ln>
            <a:solidFill>
              <a:srgbClr val="E2AC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600" b="1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8722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985634206" r:id="rId1"/>
    <p:sldLayoutId id="343105997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 14"/>
          <p:cNvGrpSpPr/>
          <p:nvPr/>
        </p:nvGrpSpPr>
        <p:grpSpPr>
          <a:xfrm>
            <a:off x="0" y="-5"/>
            <a:ext cx="24384000" cy="13716006"/>
            <a:chOff x="0" y="-5"/>
            <a:chExt cx="24384000" cy="13716006"/>
          </a:xfrm>
        </p:grpSpPr>
        <p:grpSp>
          <p:nvGrpSpPr>
            <p:cNvPr id="13" name="组 12"/>
            <p:cNvGrpSpPr/>
            <p:nvPr/>
          </p:nvGrpSpPr>
          <p:grpSpPr>
            <a:xfrm>
              <a:off x="0" y="-5"/>
              <a:ext cx="24384000" cy="13716006"/>
              <a:chOff x="0" y="-5"/>
              <a:chExt cx="24384000" cy="13716006"/>
            </a:xfrm>
          </p:grpSpPr>
          <p:pic>
            <p:nvPicPr>
              <p:cNvPr id="2338" name="Picture" descr="Picture"/>
              <p:cNvPicPr>
                <a:picLocks noChangeAspect="1"/>
              </p:cNvPicPr>
              <p:nvPr/>
            </p:nvPicPr>
            <p:blipFill>
              <a:blip r:embed="rId3" cstate="print">
                <a:alphaModFix/>
              </a:blip>
              <a:stretch>
                <a:fillRect/>
              </a:stretch>
            </p:blipFill>
            <p:spPr>
              <a:xfrm>
                <a:off x="8529743" y="6620984"/>
                <a:ext cx="7555667" cy="395125"/>
              </a:xfrm>
              <a:prstGeom prst="rect">
                <a:avLst/>
              </a:prstGeom>
            </p:spPr>
          </p:pic>
          <p:grpSp>
            <p:nvGrpSpPr>
              <p:cNvPr id="7" name="组 6"/>
              <p:cNvGrpSpPr/>
              <p:nvPr/>
            </p:nvGrpSpPr>
            <p:grpSpPr>
              <a:xfrm>
                <a:off x="603328" y="349335"/>
                <a:ext cx="3958902" cy="1244345"/>
                <a:chOff x="1033228" y="942459"/>
                <a:chExt cx="3958902" cy="1244345"/>
              </a:xfrm>
            </p:grpSpPr>
            <p:pic>
              <p:nvPicPr>
                <p:cNvPr id="6" name="图片 5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3228" y="942459"/>
                  <a:ext cx="1188076" cy="1244345"/>
                </a:xfrm>
                <a:prstGeom prst="rect">
                  <a:avLst/>
                </a:prstGeom>
              </p:spPr>
            </p:pic>
            <p:pic>
              <p:nvPicPr>
                <p:cNvPr id="936" name="Picture" descr="Picture"/>
                <p:cNvPicPr>
                  <a:picLocks noChangeAspect="1"/>
                </p:cNvPicPr>
                <p:nvPr/>
              </p:nvPicPr>
              <p:blipFill>
                <a:blip r:embed="rId5" cstate="print">
                  <a:alphaModFix/>
                </a:blip>
                <a:stretch>
                  <a:fillRect/>
                </a:stretch>
              </p:blipFill>
              <p:spPr>
                <a:xfrm>
                  <a:off x="2221304" y="1344956"/>
                  <a:ext cx="2770826" cy="439353"/>
                </a:xfrm>
                <a:prstGeom prst="rect">
                  <a:avLst/>
                </a:prstGeom>
              </p:spPr>
            </p:pic>
            <p:pic>
              <p:nvPicPr>
                <p:cNvPr id="1403" name="Picture" descr="Picture"/>
                <p:cNvPicPr>
                  <a:picLocks noChangeAspect="1"/>
                </p:cNvPicPr>
                <p:nvPr/>
              </p:nvPicPr>
              <p:blipFill>
                <a:blip r:embed="rId6" cstate="print">
                  <a:alphaModFix/>
                </a:blip>
                <a:stretch>
                  <a:fillRect/>
                </a:stretch>
              </p:blipFill>
              <p:spPr>
                <a:xfrm>
                  <a:off x="2557281" y="1972246"/>
                  <a:ext cx="1164818" cy="27540"/>
                </a:xfrm>
                <a:prstGeom prst="rect">
                  <a:avLst/>
                </a:prstGeom>
              </p:spPr>
            </p:pic>
          </p:grpSp>
          <p:pic>
            <p:nvPicPr>
              <p:cNvPr id="2805" name="Picture" descr="Picture"/>
              <p:cNvPicPr>
                <a:picLocks noChangeAspect="1"/>
              </p:cNvPicPr>
              <p:nvPr/>
            </p:nvPicPr>
            <p:blipFill>
              <a:blip r:embed="rId7" cstate="print">
                <a:alphaModFix/>
              </a:blip>
              <a:stretch>
                <a:fillRect/>
              </a:stretch>
            </p:blipFill>
            <p:spPr>
              <a:xfrm>
                <a:off x="10825293" y="7621074"/>
                <a:ext cx="2964519" cy="878527"/>
              </a:xfrm>
              <a:prstGeom prst="rect">
                <a:avLst/>
              </a:prstGeom>
              <a:effectLst>
                <a:outerShdw blurRad="152400" dist="115354" dir="2700000" algn="ctr">
                  <a:srgbClr val="000000">
                    <a:alpha val="30000"/>
                  </a:srgbClr>
                </a:outerShdw>
              </a:effectLst>
            </p:spPr>
          </p:pic>
          <p:sp>
            <p:nvSpPr>
              <p:cNvPr id="8" name="直角三角形 7"/>
              <p:cNvSpPr/>
              <p:nvPr/>
            </p:nvSpPr>
            <p:spPr>
              <a:xfrm rot="10800000">
                <a:off x="19301253" y="-5"/>
                <a:ext cx="5082742" cy="6514241"/>
              </a:xfrm>
              <a:prstGeom prst="rtTriangle">
                <a:avLst/>
              </a:prstGeom>
              <a:solidFill>
                <a:srgbClr val="F792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" name="直角三角形 16"/>
              <p:cNvSpPr/>
              <p:nvPr/>
            </p:nvSpPr>
            <p:spPr>
              <a:xfrm rot="16200000">
                <a:off x="20284037" y="9616039"/>
                <a:ext cx="6750069" cy="1449856"/>
              </a:xfrm>
              <a:prstGeom prst="rtTriangle">
                <a:avLst/>
              </a:prstGeom>
              <a:solidFill>
                <a:srgbClr val="F792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6085410" y="6514239"/>
                <a:ext cx="8298590" cy="45169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0" y="6514239"/>
                <a:ext cx="8298590" cy="45169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11136923" y="7737172"/>
                <a:ext cx="2297723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en-US" altLang="zh-CN" sz="3600" dirty="0">
                    <a:solidFill>
                      <a:schemeClr val="bg1"/>
                    </a:solidFill>
                  </a:rPr>
                  <a:t>@Cooci</a:t>
                </a:r>
                <a:endParaRPr kumimoji="1" lang="zh-CN" altLang="en-US" sz="3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5" y="4410104"/>
              <a:ext cx="24383995" cy="193899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CN" sz="12000" dirty="0"/>
                <a:t>RAC</a:t>
              </a:r>
              <a:r>
                <a:rPr kumimoji="1" lang="zh-CN" altLang="en-US" sz="12000"/>
                <a:t>特训班第一节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3C0AB3DE-169E-D34E-A791-0F34D3DE8577}"/>
              </a:ext>
            </a:extLst>
          </p:cNvPr>
          <p:cNvSpPr txBox="1"/>
          <p:nvPr/>
        </p:nvSpPr>
        <p:spPr>
          <a:xfrm>
            <a:off x="9526954" y="9216403"/>
            <a:ext cx="53872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dirty="0"/>
              <a:t>和谐学习，不急不躁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 2"/>
          <p:cNvGrpSpPr/>
          <p:nvPr/>
        </p:nvGrpSpPr>
        <p:grpSpPr>
          <a:xfrm>
            <a:off x="-1" y="0"/>
            <a:ext cx="24384001" cy="13765382"/>
            <a:chOff x="0" y="-1"/>
            <a:chExt cx="24384001" cy="13765382"/>
          </a:xfrm>
        </p:grpSpPr>
        <p:grpSp>
          <p:nvGrpSpPr>
            <p:cNvPr id="8" name="组 7"/>
            <p:cNvGrpSpPr/>
            <p:nvPr/>
          </p:nvGrpSpPr>
          <p:grpSpPr>
            <a:xfrm>
              <a:off x="603328" y="349335"/>
              <a:ext cx="3958902" cy="1244345"/>
              <a:chOff x="1033228" y="942459"/>
              <a:chExt cx="3958902" cy="1244345"/>
            </a:xfrm>
          </p:grpSpPr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3228" y="942459"/>
                <a:ext cx="1188076" cy="1244345"/>
              </a:xfrm>
              <a:prstGeom prst="rect">
                <a:avLst/>
              </a:prstGeom>
            </p:spPr>
          </p:pic>
          <p:pic>
            <p:nvPicPr>
              <p:cNvPr id="10" name="Picture" descr="Picture"/>
              <p:cNvPicPr>
                <a:picLocks noChangeAspect="1"/>
              </p:cNvPicPr>
              <p:nvPr/>
            </p:nvPicPr>
            <p:blipFill>
              <a:blip r:embed="rId3" cstate="print">
                <a:alphaModFix/>
              </a:blip>
              <a:stretch>
                <a:fillRect/>
              </a:stretch>
            </p:blipFill>
            <p:spPr>
              <a:xfrm>
                <a:off x="2221304" y="1344956"/>
                <a:ext cx="2770826" cy="439353"/>
              </a:xfrm>
              <a:prstGeom prst="rect">
                <a:avLst/>
              </a:prstGeom>
            </p:spPr>
          </p:pic>
          <p:pic>
            <p:nvPicPr>
              <p:cNvPr id="11" name="Picture" descr="Picture"/>
              <p:cNvPicPr>
                <a:picLocks noChangeAspect="1"/>
              </p:cNvPicPr>
              <p:nvPr/>
            </p:nvPicPr>
            <p:blipFill>
              <a:blip r:embed="rId4" cstate="print">
                <a:alphaModFix/>
              </a:blip>
              <a:stretch>
                <a:fillRect/>
              </a:stretch>
            </p:blipFill>
            <p:spPr>
              <a:xfrm>
                <a:off x="2557281" y="1972246"/>
                <a:ext cx="1164818" cy="27540"/>
              </a:xfrm>
              <a:prstGeom prst="rect">
                <a:avLst/>
              </a:prstGeom>
            </p:spPr>
          </p:pic>
        </p:grpSp>
        <p:sp>
          <p:nvSpPr>
            <p:cNvPr id="16" name="文本框 15"/>
            <p:cNvSpPr txBox="1"/>
            <p:nvPr/>
          </p:nvSpPr>
          <p:spPr>
            <a:xfrm>
              <a:off x="0" y="4333742"/>
              <a:ext cx="24384000" cy="31700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CN" sz="20000" dirty="0">
                  <a:latin typeface="SimHei" charset="-122"/>
                  <a:ea typeface="SimHei" charset="-122"/>
                  <a:cs typeface="SimHei" charset="-122"/>
                </a:rPr>
                <a:t>THANK</a:t>
              </a:r>
              <a:r>
                <a:rPr kumimoji="1" lang="zh-CN" altLang="en-US" sz="20000">
                  <a:latin typeface="SimHei" charset="-122"/>
                  <a:ea typeface="SimHei" charset="-122"/>
                  <a:cs typeface="SimHei" charset="-122"/>
                </a:rPr>
                <a:t> </a:t>
              </a:r>
              <a:r>
                <a:rPr kumimoji="1" lang="en-US" altLang="zh-CN" sz="20000" dirty="0">
                  <a:latin typeface="SimHei" charset="-122"/>
                  <a:ea typeface="SimHei" charset="-122"/>
                  <a:cs typeface="SimHei" charset="-122"/>
                </a:rPr>
                <a:t>YOU</a:t>
              </a:r>
              <a:endParaRPr kumimoji="1" lang="zh-CN" altLang="en-US" sz="20000">
                <a:latin typeface="SimHei" charset="-122"/>
                <a:ea typeface="SimHei" charset="-122"/>
                <a:cs typeface="SimHei" charset="-122"/>
              </a:endParaRPr>
            </a:p>
          </p:txBody>
        </p:sp>
        <p:grpSp>
          <p:nvGrpSpPr>
            <p:cNvPr id="19" name="组 18"/>
            <p:cNvGrpSpPr/>
            <p:nvPr/>
          </p:nvGrpSpPr>
          <p:grpSpPr>
            <a:xfrm>
              <a:off x="10707006" y="7932806"/>
              <a:ext cx="2969988" cy="769027"/>
              <a:chOff x="11843826" y="8876617"/>
              <a:chExt cx="2969988" cy="769027"/>
            </a:xfrm>
          </p:grpSpPr>
          <p:pic>
            <p:nvPicPr>
              <p:cNvPr id="17" name="Picture" descr="Picture"/>
              <p:cNvPicPr>
                <a:picLocks noChangeAspect="1"/>
              </p:cNvPicPr>
              <p:nvPr/>
            </p:nvPicPr>
            <p:blipFill>
              <a:blip r:embed="rId5" cstate="print">
                <a:alphaModFix/>
              </a:blip>
              <a:stretch>
                <a:fillRect/>
              </a:stretch>
            </p:blipFill>
            <p:spPr>
              <a:xfrm>
                <a:off x="11986101" y="8876617"/>
                <a:ext cx="2685438" cy="769027"/>
              </a:xfrm>
              <a:prstGeom prst="rect">
                <a:avLst/>
              </a:prstGeom>
              <a:effectLst>
                <a:outerShdw blurRad="152400" dist="115354" dir="2700000" algn="ctr">
                  <a:srgbClr val="000000">
                    <a:alpha val="30000"/>
                  </a:srgbClr>
                </a:outerShdw>
              </a:effectLst>
            </p:spPr>
          </p:pic>
          <p:pic>
            <p:nvPicPr>
              <p:cNvPr id="18" name="Picture" descr="Picture"/>
              <p:cNvPicPr>
                <a:picLocks noChangeAspect="1"/>
              </p:cNvPicPr>
              <p:nvPr/>
            </p:nvPicPr>
            <p:blipFill>
              <a:blip r:embed="rId6" cstate="print">
                <a:alphaModFix/>
              </a:blip>
              <a:stretch>
                <a:fillRect/>
              </a:stretch>
            </p:blipFill>
            <p:spPr>
              <a:xfrm>
                <a:off x="11843826" y="9050573"/>
                <a:ext cx="2969988" cy="421116"/>
              </a:xfrm>
              <a:prstGeom prst="rect">
                <a:avLst/>
              </a:prstGeom>
            </p:spPr>
          </p:pic>
        </p:grpSp>
        <p:sp>
          <p:nvSpPr>
            <p:cNvPr id="20" name="矩形 19"/>
            <p:cNvSpPr/>
            <p:nvPr/>
          </p:nvSpPr>
          <p:spPr>
            <a:xfrm>
              <a:off x="0" y="8039809"/>
              <a:ext cx="10515353" cy="48806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13868647" y="8024635"/>
              <a:ext cx="10146385" cy="42290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三角形 12"/>
            <p:cNvSpPr/>
            <p:nvPr/>
          </p:nvSpPr>
          <p:spPr>
            <a:xfrm rot="5400000">
              <a:off x="-4417681" y="7556297"/>
              <a:ext cx="10626765" cy="1791404"/>
            </a:xfrm>
            <a:prstGeom prst="triangle">
              <a:avLst>
                <a:gd name="adj" fmla="val 88272"/>
              </a:avLst>
            </a:prstGeom>
            <a:solidFill>
              <a:srgbClr val="F7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三角形 11"/>
            <p:cNvSpPr/>
            <p:nvPr/>
          </p:nvSpPr>
          <p:spPr>
            <a:xfrm rot="16200000">
              <a:off x="15132188" y="4464185"/>
              <a:ext cx="13716000" cy="4787627"/>
            </a:xfrm>
            <a:prstGeom prst="triangle">
              <a:avLst>
                <a:gd name="adj" fmla="val 75586"/>
              </a:avLst>
            </a:prstGeom>
            <a:solidFill>
              <a:srgbClr val="F7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7DC51429-C39D-0F44-A609-D2BEB9E7E6C5}"/>
              </a:ext>
            </a:extLst>
          </p:cNvPr>
          <p:cNvSpPr txBox="1"/>
          <p:nvPr/>
        </p:nvSpPr>
        <p:spPr>
          <a:xfrm>
            <a:off x="8363269" y="9368632"/>
            <a:ext cx="76574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dirty="0"/>
              <a:t>我还是我，颜色不一样</a:t>
            </a:r>
            <a:r>
              <a:rPr kumimoji="1" lang="zh-CN" altLang="en-US" sz="4400"/>
              <a:t>的烟火</a:t>
            </a:r>
            <a:endParaRPr kumimoji="1" lang="en-US" altLang="zh-CN" sz="4400" dirty="0"/>
          </a:p>
        </p:txBody>
      </p:sp>
    </p:spTree>
    <p:extLst>
      <p:ext uri="{BB962C8B-B14F-4D97-AF65-F5344CB8AC3E}">
        <p14:creationId xmlns:p14="http://schemas.microsoft.com/office/powerpoint/2010/main" val="1729078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 56"/>
          <p:cNvGrpSpPr/>
          <p:nvPr/>
        </p:nvGrpSpPr>
        <p:grpSpPr>
          <a:xfrm>
            <a:off x="-404383" y="3481686"/>
            <a:ext cx="13616455" cy="7203123"/>
            <a:chOff x="-404383" y="3481686"/>
            <a:chExt cx="13616455" cy="7203123"/>
          </a:xfrm>
        </p:grpSpPr>
        <p:sp>
          <p:nvSpPr>
            <p:cNvPr id="27" name="矩形 26"/>
            <p:cNvSpPr/>
            <p:nvPr/>
          </p:nvSpPr>
          <p:spPr>
            <a:xfrm>
              <a:off x="1409634" y="7268519"/>
              <a:ext cx="9994033" cy="1538113"/>
            </a:xfrm>
            <a:prstGeom prst="rect">
              <a:avLst/>
            </a:prstGeom>
            <a:solidFill>
              <a:srgbClr val="F7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409634" y="3481686"/>
              <a:ext cx="9994033" cy="1538113"/>
            </a:xfrm>
            <a:prstGeom prst="rect">
              <a:avLst/>
            </a:prstGeom>
            <a:solidFill>
              <a:srgbClr val="F7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3" name="Picture" descr="Picture"/>
            <p:cNvPicPr>
              <a:picLocks noChangeAspect="1"/>
            </p:cNvPicPr>
            <p:nvPr/>
          </p:nvPicPr>
          <p:blipFill>
            <a:blip r:embed="rId2" cstate="print">
              <a:alphaModFix/>
            </a:blip>
            <a:stretch>
              <a:fillRect/>
            </a:stretch>
          </p:blipFill>
          <p:spPr>
            <a:xfrm>
              <a:off x="1409634" y="5370023"/>
              <a:ext cx="9994033" cy="1538113"/>
            </a:xfrm>
            <a:prstGeom prst="rect">
              <a:avLst/>
            </a:prstGeom>
          </p:spPr>
        </p:pic>
        <p:pic>
          <p:nvPicPr>
            <p:cNvPr id="5" name="Picture" descr="Picture"/>
            <p:cNvPicPr>
              <a:picLocks noChangeAspect="1"/>
            </p:cNvPicPr>
            <p:nvPr/>
          </p:nvPicPr>
          <p:blipFill>
            <a:blip r:embed="rId2" cstate="print">
              <a:alphaModFix/>
            </a:blip>
            <a:stretch>
              <a:fillRect/>
            </a:stretch>
          </p:blipFill>
          <p:spPr>
            <a:xfrm>
              <a:off x="1409634" y="9146696"/>
              <a:ext cx="9994033" cy="1538113"/>
            </a:xfrm>
            <a:prstGeom prst="rect">
              <a:avLst/>
            </a:prstGeom>
          </p:spPr>
        </p:pic>
        <p:pic>
          <p:nvPicPr>
            <p:cNvPr id="21" name="Picture" descr="Picture"/>
            <p:cNvPicPr>
              <a:picLocks noChangeAspect="1"/>
            </p:cNvPicPr>
            <p:nvPr/>
          </p:nvPicPr>
          <p:blipFill>
            <a:blip r:embed="rId3" cstate="print">
              <a:alphaModFix/>
            </a:blip>
            <a:stretch>
              <a:fillRect/>
            </a:stretch>
          </p:blipFill>
          <p:spPr>
            <a:xfrm rot="19740000">
              <a:off x="-404383" y="6155998"/>
              <a:ext cx="13616455" cy="1862032"/>
            </a:xfrm>
            <a:prstGeom prst="rect">
              <a:avLst/>
            </a:prstGeom>
          </p:spPr>
        </p:pic>
        <p:pic>
          <p:nvPicPr>
            <p:cNvPr id="6" name="Picture" descr="Picture"/>
            <p:cNvPicPr>
              <a:picLocks noChangeAspect="1"/>
            </p:cNvPicPr>
            <p:nvPr/>
          </p:nvPicPr>
          <p:blipFill>
            <a:blip r:embed="rId4" cstate="print">
              <a:alphaModFix/>
            </a:blip>
            <a:stretch>
              <a:fillRect/>
            </a:stretch>
          </p:blipFill>
          <p:spPr>
            <a:xfrm rot="19740000">
              <a:off x="2402571" y="6760206"/>
              <a:ext cx="7708094" cy="996310"/>
            </a:xfrm>
            <a:prstGeom prst="rect">
              <a:avLst/>
            </a:prstGeom>
          </p:spPr>
        </p:pic>
      </p:grpSp>
      <p:grpSp>
        <p:nvGrpSpPr>
          <p:cNvPr id="58" name="组 57"/>
          <p:cNvGrpSpPr/>
          <p:nvPr/>
        </p:nvGrpSpPr>
        <p:grpSpPr>
          <a:xfrm>
            <a:off x="12387804" y="3566552"/>
            <a:ext cx="9579073" cy="1279825"/>
            <a:chOff x="12512341" y="2556648"/>
            <a:chExt cx="9579073" cy="1279825"/>
          </a:xfrm>
        </p:grpSpPr>
        <p:grpSp>
          <p:nvGrpSpPr>
            <p:cNvPr id="33" name="组 32"/>
            <p:cNvGrpSpPr/>
            <p:nvPr/>
          </p:nvGrpSpPr>
          <p:grpSpPr>
            <a:xfrm>
              <a:off x="12512341" y="2556648"/>
              <a:ext cx="9579073" cy="1279825"/>
              <a:chOff x="12331458" y="2527352"/>
              <a:chExt cx="9579073" cy="1279825"/>
            </a:xfrm>
          </p:grpSpPr>
          <p:sp>
            <p:nvSpPr>
              <p:cNvPr id="29" name="平行四边形 28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0" name="平行四边形 29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32" name="直线连接符 31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文本框 51"/>
            <p:cNvSpPr txBox="1"/>
            <p:nvPr/>
          </p:nvSpPr>
          <p:spPr>
            <a:xfrm>
              <a:off x="14532048" y="2560721"/>
              <a:ext cx="7559366" cy="11079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zh-CN" sz="6500" dirty="0"/>
                <a:t>RAC</a:t>
              </a:r>
              <a:r>
                <a:rPr kumimoji="1" lang="zh-CN" altLang="en-US" sz="6500"/>
                <a:t>初探</a:t>
              </a:r>
            </a:p>
          </p:txBody>
        </p:sp>
      </p:grpSp>
      <p:grpSp>
        <p:nvGrpSpPr>
          <p:cNvPr id="60" name="组 59"/>
          <p:cNvGrpSpPr/>
          <p:nvPr/>
        </p:nvGrpSpPr>
        <p:grpSpPr>
          <a:xfrm>
            <a:off x="12387803" y="6412479"/>
            <a:ext cx="9579073" cy="1279825"/>
            <a:chOff x="12512341" y="7462718"/>
            <a:chExt cx="9579073" cy="1279825"/>
          </a:xfrm>
        </p:grpSpPr>
        <p:grpSp>
          <p:nvGrpSpPr>
            <p:cNvPr id="44" name="组 43"/>
            <p:cNvGrpSpPr/>
            <p:nvPr/>
          </p:nvGrpSpPr>
          <p:grpSpPr>
            <a:xfrm>
              <a:off x="12512341" y="7462718"/>
              <a:ext cx="9579073" cy="1279825"/>
              <a:chOff x="12331458" y="2527352"/>
              <a:chExt cx="9579073" cy="1279825"/>
            </a:xfrm>
          </p:grpSpPr>
          <p:sp>
            <p:nvSpPr>
              <p:cNvPr id="45" name="平行四边形 44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6" name="平行四边形 45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47" name="直线连接符 46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文本框 53"/>
            <p:cNvSpPr txBox="1"/>
            <p:nvPr/>
          </p:nvSpPr>
          <p:spPr>
            <a:xfrm>
              <a:off x="14532048" y="7649933"/>
              <a:ext cx="7559366" cy="109260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zh-CN" sz="6500" dirty="0"/>
                <a:t>RAC</a:t>
              </a:r>
              <a:r>
                <a:rPr kumimoji="1" lang="zh-CN" altLang="en-US" sz="6500"/>
                <a:t>进阶函数</a:t>
              </a:r>
            </a:p>
          </p:txBody>
        </p:sp>
      </p:grpSp>
      <p:grpSp>
        <p:nvGrpSpPr>
          <p:cNvPr id="61" name="组 60"/>
          <p:cNvGrpSpPr/>
          <p:nvPr/>
        </p:nvGrpSpPr>
        <p:grpSpPr>
          <a:xfrm>
            <a:off x="12424691" y="9291291"/>
            <a:ext cx="12531738" cy="1279825"/>
            <a:chOff x="12512341" y="9915752"/>
            <a:chExt cx="12531738" cy="1279825"/>
          </a:xfrm>
        </p:grpSpPr>
        <p:grpSp>
          <p:nvGrpSpPr>
            <p:cNvPr id="36" name="组 35"/>
            <p:cNvGrpSpPr/>
            <p:nvPr/>
          </p:nvGrpSpPr>
          <p:grpSpPr>
            <a:xfrm>
              <a:off x="12512341" y="9915752"/>
              <a:ext cx="9579073" cy="1279825"/>
              <a:chOff x="12331458" y="2527352"/>
              <a:chExt cx="9579073" cy="1279825"/>
            </a:xfrm>
          </p:grpSpPr>
          <p:sp>
            <p:nvSpPr>
              <p:cNvPr id="37" name="平行四边形 36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8" name="平行四边形 37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39" name="直线连接符 38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文本框 54"/>
            <p:cNvSpPr txBox="1"/>
            <p:nvPr/>
          </p:nvSpPr>
          <p:spPr>
            <a:xfrm>
              <a:off x="14407511" y="10007550"/>
              <a:ext cx="10636568" cy="11079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zh-CN" altLang="en-US" sz="6600"/>
                <a:t> </a:t>
              </a:r>
              <a:r>
                <a:rPr kumimoji="1" lang="en-US" altLang="zh-CN" sz="6600" dirty="0"/>
                <a:t>RAC</a:t>
              </a:r>
              <a:r>
                <a:rPr kumimoji="1" lang="zh-CN" altLang="en-US" sz="6600"/>
                <a:t>流程分析</a:t>
              </a:r>
            </a:p>
          </p:txBody>
        </p:sp>
      </p:grpSp>
      <p:pic>
        <p:nvPicPr>
          <p:cNvPr id="65" name="图片 6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28" y="349335"/>
            <a:ext cx="1188076" cy="1244345"/>
          </a:xfrm>
          <a:prstGeom prst="rect">
            <a:avLst/>
          </a:prstGeom>
        </p:spPr>
      </p:pic>
      <p:pic>
        <p:nvPicPr>
          <p:cNvPr id="66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791404" y="751832"/>
            <a:ext cx="2770826" cy="439353"/>
          </a:xfrm>
          <a:prstGeom prst="rect">
            <a:avLst/>
          </a:prstGeom>
        </p:spPr>
      </p:pic>
      <p:pic>
        <p:nvPicPr>
          <p:cNvPr id="67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2127381" y="1379122"/>
            <a:ext cx="1164818" cy="2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976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FF2496D-7B7F-0E4A-A248-D6F5C5928E06}"/>
              </a:ext>
            </a:extLst>
          </p:cNvPr>
          <p:cNvSpPr txBox="1"/>
          <p:nvPr/>
        </p:nvSpPr>
        <p:spPr>
          <a:xfrm>
            <a:off x="1430216" y="53860"/>
            <a:ext cx="422030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4800"/>
              <a:t>编程思想</a:t>
            </a: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67DCB25F-D0FD-DD45-A9CC-F586981DD2B7}"/>
              </a:ext>
            </a:extLst>
          </p:cNvPr>
          <p:cNvSpPr/>
          <p:nvPr/>
        </p:nvSpPr>
        <p:spPr>
          <a:xfrm>
            <a:off x="2051824" y="3010829"/>
            <a:ext cx="5932449" cy="17395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5400"/>
              <a:t>面向对象</a:t>
            </a: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FB255893-CFCB-624C-A6AC-2DDF6D2C6FC0}"/>
              </a:ext>
            </a:extLst>
          </p:cNvPr>
          <p:cNvSpPr/>
          <p:nvPr/>
        </p:nvSpPr>
        <p:spPr>
          <a:xfrm>
            <a:off x="2051823" y="6263268"/>
            <a:ext cx="5932449" cy="17395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5400"/>
              <a:t>面向过程</a:t>
            </a: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8D040ACF-9E49-BE43-BA76-47F9486590C8}"/>
              </a:ext>
            </a:extLst>
          </p:cNvPr>
          <p:cNvSpPr/>
          <p:nvPr/>
        </p:nvSpPr>
        <p:spPr>
          <a:xfrm>
            <a:off x="2051823" y="9515707"/>
            <a:ext cx="5932449" cy="17395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5400"/>
              <a:t>链式</a:t>
            </a:r>
          </a:p>
        </p:txBody>
      </p:sp>
      <p:sp>
        <p:nvSpPr>
          <p:cNvPr id="6" name="圆角矩形 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5D263C2-31EF-A145-BD4B-F014606A67CA}"/>
              </a:ext>
            </a:extLst>
          </p:cNvPr>
          <p:cNvSpPr/>
          <p:nvPr/>
        </p:nvSpPr>
        <p:spPr>
          <a:xfrm>
            <a:off x="9417201" y="4523677"/>
            <a:ext cx="5932449" cy="17395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5400"/>
              <a:t>函数式</a:t>
            </a:r>
          </a:p>
        </p:txBody>
      </p:sp>
      <p:sp>
        <p:nvSpPr>
          <p:cNvPr id="7" name="圆角矩形 6">
            <a:hlinkClick r:id="rId2" action="ppaction://hlinksldjump"/>
            <a:extLst>
              <a:ext uri="{FF2B5EF4-FFF2-40B4-BE49-F238E27FC236}">
                <a16:creationId xmlns:a16="http://schemas.microsoft.com/office/drawing/2014/main" id="{80865924-1E79-644B-85B5-B6F969304D2B}"/>
              </a:ext>
            </a:extLst>
          </p:cNvPr>
          <p:cNvSpPr/>
          <p:nvPr/>
        </p:nvSpPr>
        <p:spPr>
          <a:xfrm>
            <a:off x="9417201" y="8002859"/>
            <a:ext cx="5932449" cy="17395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5400"/>
              <a:t>响应式</a:t>
            </a:r>
          </a:p>
        </p:txBody>
      </p:sp>
      <p:sp>
        <p:nvSpPr>
          <p:cNvPr id="8" name="右大括号 7">
            <a:extLst>
              <a:ext uri="{FF2B5EF4-FFF2-40B4-BE49-F238E27FC236}">
                <a16:creationId xmlns:a16="http://schemas.microsoft.com/office/drawing/2014/main" id="{CC03174B-3FA9-A84D-B860-52E6A69F8D66}"/>
              </a:ext>
            </a:extLst>
          </p:cNvPr>
          <p:cNvSpPr/>
          <p:nvPr/>
        </p:nvSpPr>
        <p:spPr>
          <a:xfrm>
            <a:off x="15866325" y="5040351"/>
            <a:ext cx="780585" cy="4103649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圆角矩形 8">
            <a:hlinkClick r:id="rId3" action="ppaction://hlinksldjump"/>
            <a:extLst>
              <a:ext uri="{FF2B5EF4-FFF2-40B4-BE49-F238E27FC236}">
                <a16:creationId xmlns:a16="http://schemas.microsoft.com/office/drawing/2014/main" id="{5894646E-0922-7B41-8ADD-E6194C55C67C}"/>
              </a:ext>
            </a:extLst>
          </p:cNvPr>
          <p:cNvSpPr/>
          <p:nvPr/>
        </p:nvSpPr>
        <p:spPr>
          <a:xfrm>
            <a:off x="17633791" y="6222379"/>
            <a:ext cx="5932449" cy="17395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5400" dirty="0"/>
              <a:t>ReactiveObjC</a:t>
            </a:r>
            <a:endParaRPr kumimoji="1"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142234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FBD0399-CF0F-594F-A5FA-2CEFC2C44E79}"/>
              </a:ext>
            </a:extLst>
          </p:cNvPr>
          <p:cNvSpPr txBox="1"/>
          <p:nvPr/>
        </p:nvSpPr>
        <p:spPr>
          <a:xfrm>
            <a:off x="1461747" y="53860"/>
            <a:ext cx="422030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4800"/>
              <a:t>函数式</a:t>
            </a: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A9B29C53-0FA2-C641-9579-4D4D38175FB3}"/>
              </a:ext>
            </a:extLst>
          </p:cNvPr>
          <p:cNvSpPr/>
          <p:nvPr/>
        </p:nvSpPr>
        <p:spPr>
          <a:xfrm>
            <a:off x="882867" y="2628343"/>
            <a:ext cx="22607752" cy="93353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5B6ED8A-3AFD-5B43-8162-FB40291AB9AB}"/>
              </a:ext>
            </a:extLst>
          </p:cNvPr>
          <p:cNvSpPr txBox="1"/>
          <p:nvPr/>
        </p:nvSpPr>
        <p:spPr>
          <a:xfrm>
            <a:off x="4382812" y="3996592"/>
            <a:ext cx="156078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6000">
                <a:solidFill>
                  <a:schemeClr val="bg1"/>
                </a:solidFill>
              </a:rPr>
              <a:t>函数：</a:t>
            </a:r>
            <a:r>
              <a:rPr kumimoji="1" lang="en-US" altLang="zh-CN" sz="6000" dirty="0">
                <a:solidFill>
                  <a:schemeClr val="bg1"/>
                </a:solidFill>
              </a:rPr>
              <a:t>y</a:t>
            </a:r>
            <a:r>
              <a:rPr kumimoji="1" lang="zh-CN" altLang="en-US" sz="6000">
                <a:solidFill>
                  <a:schemeClr val="bg1"/>
                </a:solidFill>
              </a:rPr>
              <a:t> </a:t>
            </a:r>
            <a:r>
              <a:rPr kumimoji="1" lang="en-US" altLang="zh-CN" sz="6000" dirty="0">
                <a:solidFill>
                  <a:schemeClr val="bg1"/>
                </a:solidFill>
              </a:rPr>
              <a:t>=</a:t>
            </a:r>
            <a:r>
              <a:rPr kumimoji="1" lang="zh-CN" altLang="en-US" sz="6000">
                <a:solidFill>
                  <a:schemeClr val="bg1"/>
                </a:solidFill>
              </a:rPr>
              <a:t> </a:t>
            </a:r>
            <a:r>
              <a:rPr kumimoji="1" lang="en-US" altLang="zh-CN" sz="6000" dirty="0">
                <a:solidFill>
                  <a:schemeClr val="bg1"/>
                </a:solidFill>
              </a:rPr>
              <a:t>f(x)</a:t>
            </a:r>
            <a:r>
              <a:rPr kumimoji="1" lang="zh-CN" altLang="en-US" sz="6000">
                <a:solidFill>
                  <a:schemeClr val="bg1"/>
                </a:solidFill>
              </a:rPr>
              <a:t>  自变量 </a:t>
            </a:r>
            <a:r>
              <a:rPr kumimoji="1" lang="en-US" altLang="zh-CN" sz="6000" dirty="0">
                <a:solidFill>
                  <a:schemeClr val="bg1"/>
                </a:solidFill>
                <a:sym typeface="Wingdings" pitchFamily="2" charset="2"/>
              </a:rPr>
              <a:t></a:t>
            </a:r>
            <a:r>
              <a:rPr kumimoji="1" lang="zh-CN" altLang="en-US" sz="6000">
                <a:solidFill>
                  <a:schemeClr val="bg1"/>
                </a:solidFill>
              </a:rPr>
              <a:t> 因变量 </a:t>
            </a:r>
            <a:r>
              <a:rPr kumimoji="1" lang="en-US" altLang="zh-CN" sz="6000" dirty="0">
                <a:solidFill>
                  <a:schemeClr val="bg1"/>
                </a:solidFill>
                <a:sym typeface="Wingdings" pitchFamily="2" charset="2"/>
              </a:rPr>
              <a:t></a:t>
            </a:r>
            <a:r>
              <a:rPr kumimoji="1" lang="zh-CN" altLang="en-US" sz="600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kumimoji="1" lang="en-US" altLang="zh-CN" sz="6000" dirty="0">
                <a:solidFill>
                  <a:schemeClr val="bg1"/>
                </a:solidFill>
              </a:rPr>
              <a:t>y</a:t>
            </a:r>
            <a:r>
              <a:rPr kumimoji="1" lang="zh-CN" altLang="en-US" sz="6000">
                <a:solidFill>
                  <a:schemeClr val="bg1"/>
                </a:solidFill>
              </a:rPr>
              <a:t> </a:t>
            </a:r>
            <a:r>
              <a:rPr kumimoji="1" lang="en-US" altLang="zh-CN" sz="6000" dirty="0">
                <a:solidFill>
                  <a:schemeClr val="bg1"/>
                </a:solidFill>
              </a:rPr>
              <a:t>=</a:t>
            </a:r>
            <a:r>
              <a:rPr kumimoji="1" lang="zh-CN" altLang="en-US" sz="6000">
                <a:solidFill>
                  <a:schemeClr val="bg1"/>
                </a:solidFill>
              </a:rPr>
              <a:t> </a:t>
            </a:r>
            <a:r>
              <a:rPr kumimoji="1" lang="en-US" altLang="zh-CN" sz="6000" dirty="0">
                <a:solidFill>
                  <a:schemeClr val="bg1"/>
                </a:solidFill>
              </a:rPr>
              <a:t>f(f(x))</a:t>
            </a:r>
            <a:r>
              <a:rPr kumimoji="1" lang="zh-CN" altLang="en-US" sz="6000">
                <a:solidFill>
                  <a:schemeClr val="bg1"/>
                </a:solidFill>
              </a:rPr>
              <a:t> </a:t>
            </a:r>
            <a:endParaRPr kumimoji="1" lang="en-US" altLang="zh-CN" sz="6000" dirty="0">
              <a:solidFill>
                <a:schemeClr val="bg1"/>
              </a:solidFill>
            </a:endParaRPr>
          </a:p>
        </p:txBody>
      </p:sp>
      <p:sp>
        <p:nvSpPr>
          <p:cNvPr id="12" name="文本框 11">
            <a:hlinkClick r:id="rId2" action="ppaction://hlinksldjump"/>
            <a:extLst>
              <a:ext uri="{FF2B5EF4-FFF2-40B4-BE49-F238E27FC236}">
                <a16:creationId xmlns:a16="http://schemas.microsoft.com/office/drawing/2014/main" id="{E786542D-CC77-3547-A751-780E738F2E2E}"/>
              </a:ext>
            </a:extLst>
          </p:cNvPr>
          <p:cNvSpPr txBox="1"/>
          <p:nvPr/>
        </p:nvSpPr>
        <p:spPr>
          <a:xfrm>
            <a:off x="19833021" y="10640265"/>
            <a:ext cx="30269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0" dirty="0">
                <a:solidFill>
                  <a:schemeClr val="bg1"/>
                </a:solidFill>
              </a:rPr>
              <a:t>POP</a:t>
            </a:r>
            <a:endParaRPr kumimoji="1" lang="zh-CN" altLang="en-US" sz="8000">
              <a:solidFill>
                <a:schemeClr val="bg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A5361BD-27E9-6249-BA71-245C87B55645}"/>
              </a:ext>
            </a:extLst>
          </p:cNvPr>
          <p:cNvSpPr txBox="1"/>
          <p:nvPr/>
        </p:nvSpPr>
        <p:spPr>
          <a:xfrm>
            <a:off x="4382812" y="5948318"/>
            <a:ext cx="146619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6000">
                <a:solidFill>
                  <a:schemeClr val="bg1"/>
                </a:solidFill>
              </a:rPr>
              <a:t>函数：</a:t>
            </a:r>
            <a:r>
              <a:rPr kumimoji="1" lang="en-US" altLang="zh-CN" sz="6000" dirty="0">
                <a:solidFill>
                  <a:schemeClr val="bg1"/>
                </a:solidFill>
              </a:rPr>
              <a:t>y</a:t>
            </a:r>
            <a:r>
              <a:rPr kumimoji="1" lang="zh-CN" altLang="en-US" sz="6000">
                <a:solidFill>
                  <a:schemeClr val="bg1"/>
                </a:solidFill>
              </a:rPr>
              <a:t> </a:t>
            </a:r>
            <a:r>
              <a:rPr kumimoji="1" lang="en-US" altLang="zh-CN" sz="6000" dirty="0">
                <a:solidFill>
                  <a:schemeClr val="bg1"/>
                </a:solidFill>
              </a:rPr>
              <a:t>=</a:t>
            </a:r>
            <a:r>
              <a:rPr kumimoji="1" lang="zh-CN" altLang="en-US" sz="6000">
                <a:solidFill>
                  <a:schemeClr val="bg1"/>
                </a:solidFill>
              </a:rPr>
              <a:t> </a:t>
            </a:r>
            <a:r>
              <a:rPr kumimoji="1" lang="en-US" altLang="zh-CN" sz="6000" dirty="0">
                <a:solidFill>
                  <a:schemeClr val="bg1"/>
                </a:solidFill>
              </a:rPr>
              <a:t>f(x)</a:t>
            </a:r>
            <a:r>
              <a:rPr kumimoji="1" lang="zh-CN" altLang="en-US" sz="6000">
                <a:solidFill>
                  <a:schemeClr val="bg1"/>
                </a:solidFill>
              </a:rPr>
              <a:t>  </a:t>
            </a:r>
            <a:r>
              <a:rPr kumimoji="1" lang="en-US" altLang="zh-CN" sz="6000" dirty="0">
                <a:solidFill>
                  <a:schemeClr val="bg1"/>
                </a:solidFill>
                <a:sym typeface="Wingdings" pitchFamily="2" charset="2"/>
              </a:rPr>
              <a:t></a:t>
            </a:r>
            <a:r>
              <a:rPr kumimoji="1" lang="zh-CN" altLang="en-US" sz="6000">
                <a:solidFill>
                  <a:schemeClr val="bg1"/>
                </a:solidFill>
                <a:sym typeface="Wingdings" pitchFamily="2" charset="2"/>
              </a:rPr>
              <a:t> 表达式 </a:t>
            </a:r>
            <a:r>
              <a:rPr kumimoji="1" lang="en-US" altLang="zh-CN" sz="6000" dirty="0">
                <a:solidFill>
                  <a:schemeClr val="bg1"/>
                </a:solidFill>
                <a:sym typeface="Wingdings" pitchFamily="2" charset="2"/>
              </a:rPr>
              <a:t></a:t>
            </a:r>
            <a:r>
              <a:rPr kumimoji="1" lang="zh-CN" altLang="en-US" sz="6000">
                <a:solidFill>
                  <a:schemeClr val="bg1"/>
                </a:solidFill>
                <a:sym typeface="Wingdings" pitchFamily="2" charset="2"/>
              </a:rPr>
              <a:t> 代码块 </a:t>
            </a:r>
            <a:r>
              <a:rPr kumimoji="1" lang="en-US" altLang="zh-CN" sz="6000" dirty="0">
                <a:solidFill>
                  <a:schemeClr val="bg1"/>
                </a:solidFill>
                <a:sym typeface="Wingdings" pitchFamily="2" charset="2"/>
              </a:rPr>
              <a:t></a:t>
            </a:r>
            <a:r>
              <a:rPr kumimoji="1" lang="zh-CN" altLang="en-US" sz="600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kumimoji="1" lang="en-US" altLang="zh-CN" sz="6000" dirty="0">
                <a:solidFill>
                  <a:schemeClr val="bg1"/>
                </a:solidFill>
                <a:sym typeface="Wingdings" pitchFamily="2" charset="2"/>
              </a:rPr>
              <a:t>Block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EF6F9B3-032D-3145-8059-2C2BE2A8D757}"/>
              </a:ext>
            </a:extLst>
          </p:cNvPr>
          <p:cNvSpPr txBox="1"/>
          <p:nvPr/>
        </p:nvSpPr>
        <p:spPr>
          <a:xfrm>
            <a:off x="4382812" y="8199635"/>
            <a:ext cx="121305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6000">
                <a:solidFill>
                  <a:schemeClr val="bg1"/>
                </a:solidFill>
              </a:rPr>
              <a:t>函数：</a:t>
            </a:r>
            <a:r>
              <a:rPr kumimoji="1" lang="en-US" altLang="zh-CN" sz="6000" dirty="0">
                <a:solidFill>
                  <a:schemeClr val="bg1"/>
                </a:solidFill>
              </a:rPr>
              <a:t>y</a:t>
            </a:r>
            <a:r>
              <a:rPr kumimoji="1" lang="zh-CN" altLang="en-US" sz="6000">
                <a:solidFill>
                  <a:schemeClr val="bg1"/>
                </a:solidFill>
              </a:rPr>
              <a:t> </a:t>
            </a:r>
            <a:r>
              <a:rPr kumimoji="1" lang="en-US" altLang="zh-CN" sz="6000" dirty="0">
                <a:solidFill>
                  <a:schemeClr val="bg1"/>
                </a:solidFill>
              </a:rPr>
              <a:t>=</a:t>
            </a:r>
            <a:r>
              <a:rPr kumimoji="1" lang="zh-CN" altLang="en-US" sz="6000">
                <a:solidFill>
                  <a:schemeClr val="bg1"/>
                </a:solidFill>
              </a:rPr>
              <a:t> </a:t>
            </a:r>
            <a:r>
              <a:rPr kumimoji="1" lang="en-US" altLang="zh-CN" sz="6000" dirty="0">
                <a:solidFill>
                  <a:schemeClr val="bg1"/>
                </a:solidFill>
              </a:rPr>
              <a:t>f(x)</a:t>
            </a:r>
            <a:r>
              <a:rPr kumimoji="1" lang="zh-CN" altLang="en-US" sz="6000">
                <a:solidFill>
                  <a:schemeClr val="bg1"/>
                </a:solidFill>
              </a:rPr>
              <a:t>  自变量 </a:t>
            </a:r>
            <a:r>
              <a:rPr kumimoji="1" lang="en-US" altLang="zh-CN" sz="6000" dirty="0">
                <a:solidFill>
                  <a:schemeClr val="bg1"/>
                </a:solidFill>
                <a:sym typeface="Wingdings" pitchFamily="2" charset="2"/>
              </a:rPr>
              <a:t></a:t>
            </a:r>
            <a:r>
              <a:rPr kumimoji="1" lang="zh-CN" altLang="en-US" sz="6000">
                <a:solidFill>
                  <a:schemeClr val="bg1"/>
                </a:solidFill>
                <a:sym typeface="Wingdings" pitchFamily="2" charset="2"/>
              </a:rPr>
              <a:t> 参数</a:t>
            </a:r>
            <a:endParaRPr kumimoji="1" lang="en-US" altLang="zh-CN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287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13" grpId="0"/>
      <p:bldP spid="13" grpId="1"/>
      <p:bldP spid="14" grpId="0"/>
      <p:bldP spid="1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861EAC6-2E8A-ED41-BFDA-26E011BFECD3}"/>
              </a:ext>
            </a:extLst>
          </p:cNvPr>
          <p:cNvSpPr txBox="1"/>
          <p:nvPr/>
        </p:nvSpPr>
        <p:spPr>
          <a:xfrm>
            <a:off x="1461747" y="53860"/>
            <a:ext cx="422030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4800"/>
              <a:t>响应式</a:t>
            </a: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85A37AB5-49E7-8343-889B-5D7A18B985D6}"/>
              </a:ext>
            </a:extLst>
          </p:cNvPr>
          <p:cNvSpPr/>
          <p:nvPr/>
        </p:nvSpPr>
        <p:spPr>
          <a:xfrm>
            <a:off x="4193627" y="2963917"/>
            <a:ext cx="15986235" cy="7851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DA678C-B872-8349-B5C4-233688AF80E5}"/>
              </a:ext>
            </a:extLst>
          </p:cNvPr>
          <p:cNvSpPr txBox="1"/>
          <p:nvPr/>
        </p:nvSpPr>
        <p:spPr>
          <a:xfrm>
            <a:off x="5549462" y="3629570"/>
            <a:ext cx="109412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000" dirty="0">
                <a:solidFill>
                  <a:schemeClr val="bg1"/>
                </a:solidFill>
              </a:rPr>
              <a:t>Int</a:t>
            </a:r>
            <a:r>
              <a:rPr kumimoji="1" lang="zh-CN" altLang="en-US" sz="6000" dirty="0">
                <a:solidFill>
                  <a:schemeClr val="bg1"/>
                </a:solidFill>
              </a:rPr>
              <a:t> </a:t>
            </a:r>
            <a:r>
              <a:rPr kumimoji="1" lang="en-US" altLang="zh-CN" sz="6000" dirty="0">
                <a:solidFill>
                  <a:schemeClr val="bg1"/>
                </a:solidFill>
              </a:rPr>
              <a:t>a</a:t>
            </a:r>
            <a:r>
              <a:rPr kumimoji="1" lang="zh-CN" altLang="en-US" sz="6000" dirty="0">
                <a:solidFill>
                  <a:schemeClr val="bg1"/>
                </a:solidFill>
              </a:rPr>
              <a:t> </a:t>
            </a:r>
            <a:r>
              <a:rPr kumimoji="1" lang="en-US" altLang="zh-CN" sz="6000" dirty="0">
                <a:solidFill>
                  <a:schemeClr val="bg1"/>
                </a:solidFill>
              </a:rPr>
              <a:t>=</a:t>
            </a:r>
            <a:r>
              <a:rPr kumimoji="1" lang="zh-CN" altLang="en-US" sz="6000" dirty="0">
                <a:solidFill>
                  <a:schemeClr val="bg1"/>
                </a:solidFill>
              </a:rPr>
              <a:t> </a:t>
            </a:r>
            <a:r>
              <a:rPr kumimoji="1" lang="en-US" altLang="zh-CN" sz="6000" dirty="0">
                <a:solidFill>
                  <a:schemeClr val="bg1"/>
                </a:solidFill>
              </a:rPr>
              <a:t>10;</a:t>
            </a:r>
          </a:p>
          <a:p>
            <a:r>
              <a:rPr kumimoji="1" lang="en-US" altLang="zh-CN" sz="6000" dirty="0">
                <a:solidFill>
                  <a:schemeClr val="bg1"/>
                </a:solidFill>
              </a:rPr>
              <a:t>Int</a:t>
            </a:r>
            <a:r>
              <a:rPr kumimoji="1" lang="zh-CN" altLang="en-US" sz="6000" dirty="0">
                <a:solidFill>
                  <a:schemeClr val="bg1"/>
                </a:solidFill>
              </a:rPr>
              <a:t> </a:t>
            </a:r>
            <a:r>
              <a:rPr kumimoji="1" lang="en-US" altLang="zh-CN" sz="6000" dirty="0">
                <a:solidFill>
                  <a:schemeClr val="bg1"/>
                </a:solidFill>
              </a:rPr>
              <a:t>b</a:t>
            </a:r>
            <a:r>
              <a:rPr kumimoji="1" lang="zh-CN" altLang="en-US" sz="6000" dirty="0">
                <a:solidFill>
                  <a:schemeClr val="bg1"/>
                </a:solidFill>
              </a:rPr>
              <a:t> </a:t>
            </a:r>
            <a:r>
              <a:rPr kumimoji="1" lang="en-US" altLang="zh-CN" sz="6000" dirty="0">
                <a:solidFill>
                  <a:schemeClr val="bg1"/>
                </a:solidFill>
              </a:rPr>
              <a:t>=</a:t>
            </a:r>
            <a:r>
              <a:rPr kumimoji="1" lang="zh-CN" altLang="en-US" sz="6000" dirty="0">
                <a:solidFill>
                  <a:schemeClr val="bg1"/>
                </a:solidFill>
              </a:rPr>
              <a:t> </a:t>
            </a:r>
            <a:r>
              <a:rPr kumimoji="1" lang="en-US" altLang="zh-CN" sz="6000" dirty="0">
                <a:solidFill>
                  <a:schemeClr val="bg1"/>
                </a:solidFill>
              </a:rPr>
              <a:t>a+10;</a:t>
            </a:r>
          </a:p>
          <a:p>
            <a:r>
              <a:rPr kumimoji="1" lang="en-US" altLang="zh-CN" sz="6000" dirty="0">
                <a:solidFill>
                  <a:schemeClr val="bg1"/>
                </a:solidFill>
              </a:rPr>
              <a:t>a</a:t>
            </a:r>
            <a:r>
              <a:rPr kumimoji="1" lang="zh-CN" altLang="en-US" sz="6000" dirty="0">
                <a:solidFill>
                  <a:schemeClr val="bg1"/>
                </a:solidFill>
              </a:rPr>
              <a:t> </a:t>
            </a:r>
            <a:r>
              <a:rPr kumimoji="1" lang="en-US" altLang="zh-CN" sz="6000" dirty="0">
                <a:solidFill>
                  <a:schemeClr val="bg1"/>
                </a:solidFill>
              </a:rPr>
              <a:t>+=</a:t>
            </a:r>
            <a:r>
              <a:rPr kumimoji="1" lang="zh-CN" altLang="en-US" sz="6000" dirty="0">
                <a:solidFill>
                  <a:schemeClr val="bg1"/>
                </a:solidFill>
              </a:rPr>
              <a:t> </a:t>
            </a:r>
            <a:r>
              <a:rPr kumimoji="1" lang="en-US" altLang="zh-CN" sz="6000" dirty="0">
                <a:solidFill>
                  <a:schemeClr val="bg1"/>
                </a:solidFill>
              </a:rPr>
              <a:t>20;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C893A6C-3D94-CF47-82A7-CC2D3DDEF2DB}"/>
              </a:ext>
            </a:extLst>
          </p:cNvPr>
          <p:cNvSpPr txBox="1"/>
          <p:nvPr/>
        </p:nvSpPr>
        <p:spPr>
          <a:xfrm>
            <a:off x="4792717" y="7157545"/>
            <a:ext cx="100899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6000" dirty="0">
                <a:solidFill>
                  <a:schemeClr val="bg1"/>
                </a:solidFill>
              </a:rPr>
              <a:t>如何 </a:t>
            </a:r>
            <a:r>
              <a:rPr kumimoji="1" lang="en-US" altLang="zh-CN" sz="6000" dirty="0">
                <a:solidFill>
                  <a:schemeClr val="bg1"/>
                </a:solidFill>
              </a:rPr>
              <a:t>NSLog(b</a:t>
            </a:r>
            <a:r>
              <a:rPr kumimoji="1" lang="zh-CN" altLang="en-US" sz="6000" dirty="0">
                <a:solidFill>
                  <a:schemeClr val="bg1"/>
                </a:solidFill>
              </a:rPr>
              <a:t> </a:t>
            </a:r>
            <a:r>
              <a:rPr kumimoji="1" lang="en-US" altLang="zh-CN" sz="6000" dirty="0">
                <a:solidFill>
                  <a:schemeClr val="bg1"/>
                </a:solidFill>
              </a:rPr>
              <a:t>=</a:t>
            </a:r>
            <a:r>
              <a:rPr kumimoji="1" lang="zh-CN" altLang="en-US" sz="6000" dirty="0">
                <a:solidFill>
                  <a:schemeClr val="bg1"/>
                </a:solidFill>
              </a:rPr>
              <a:t> </a:t>
            </a:r>
            <a:r>
              <a:rPr kumimoji="1" lang="en-US" altLang="zh-CN" sz="6000" dirty="0">
                <a:solidFill>
                  <a:schemeClr val="bg1"/>
                </a:solidFill>
              </a:rPr>
              <a:t>40);</a:t>
            </a:r>
            <a:r>
              <a:rPr kumimoji="1" lang="zh-CN" altLang="en-US" sz="6000" dirty="0">
                <a:solidFill>
                  <a:schemeClr val="bg1"/>
                </a:solidFill>
              </a:rPr>
              <a:t> </a:t>
            </a:r>
            <a:r>
              <a:rPr kumimoji="1" lang="en-US" altLang="zh-CN" sz="6000" dirty="0">
                <a:solidFill>
                  <a:schemeClr val="bg1"/>
                </a:solidFill>
              </a:rPr>
              <a:t>????</a:t>
            </a:r>
            <a:r>
              <a:rPr kumimoji="1" lang="zh-CN" altLang="en-US" sz="6000" dirty="0">
                <a:solidFill>
                  <a:schemeClr val="bg1"/>
                </a:solidFill>
              </a:rPr>
              <a:t> </a:t>
            </a:r>
            <a:endParaRPr kumimoji="1" lang="en-US" altLang="zh-CN" sz="6000" dirty="0">
              <a:solidFill>
                <a:schemeClr val="bg1"/>
              </a:solidFill>
            </a:endParaRPr>
          </a:p>
          <a:p>
            <a:endParaRPr kumimoji="1" lang="en-US" altLang="zh-CN" sz="6000" dirty="0">
              <a:solidFill>
                <a:schemeClr val="bg1"/>
              </a:solidFill>
            </a:endParaRPr>
          </a:p>
          <a:p>
            <a:r>
              <a:rPr kumimoji="1" lang="zh-CN" altLang="en-US" sz="6000" dirty="0">
                <a:solidFill>
                  <a:schemeClr val="bg1"/>
                </a:solidFill>
              </a:rPr>
              <a:t>你变我也变</a:t>
            </a:r>
            <a:endParaRPr kumimoji="1" lang="en-US" altLang="zh-CN" sz="6000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1F99AE4-C486-2745-A051-52AD5D6FEF9C}"/>
              </a:ext>
            </a:extLst>
          </p:cNvPr>
          <p:cNvSpPr txBox="1"/>
          <p:nvPr/>
        </p:nvSpPr>
        <p:spPr>
          <a:xfrm>
            <a:off x="4193627" y="2963917"/>
            <a:ext cx="1598623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kumimoji="1" lang="en-US" altLang="zh-CN" sz="80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8000" dirty="0">
                <a:solidFill>
                  <a:schemeClr val="bg1"/>
                </a:solidFill>
              </a:rPr>
              <a:t>KVO</a:t>
            </a:r>
          </a:p>
          <a:p>
            <a:pPr algn="ctr"/>
            <a:endParaRPr kumimoji="1" lang="zh-CN" altLang="en-US" sz="800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3B6111E-A518-7742-B40A-B5AC03A1A5C9}"/>
              </a:ext>
            </a:extLst>
          </p:cNvPr>
          <p:cNvSpPr txBox="1"/>
          <p:nvPr/>
        </p:nvSpPr>
        <p:spPr>
          <a:xfrm>
            <a:off x="4193627" y="7025992"/>
            <a:ext cx="1598623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kumimoji="1" lang="en-US" altLang="zh-CN" sz="80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8000" dirty="0">
                <a:solidFill>
                  <a:schemeClr val="bg1"/>
                </a:solidFill>
              </a:rPr>
              <a:t>ReactiveObjC</a:t>
            </a:r>
          </a:p>
          <a:p>
            <a:pPr algn="ctr"/>
            <a:endParaRPr kumimoji="1" lang="zh-CN" altLang="en-US" sz="8000" dirty="0">
              <a:solidFill>
                <a:schemeClr val="bg1"/>
              </a:solidFill>
            </a:endParaRP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EBF8D18C-8D27-5343-9221-C54F972F813F}"/>
              </a:ext>
            </a:extLst>
          </p:cNvPr>
          <p:cNvCxnSpPr>
            <a:cxnSpLocks/>
          </p:cNvCxnSpPr>
          <p:nvPr/>
        </p:nvCxnSpPr>
        <p:spPr>
          <a:xfrm>
            <a:off x="12186744" y="5580993"/>
            <a:ext cx="0" cy="2863835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hlinkClick r:id="rId2" action="ppaction://hlinksldjump"/>
            <a:extLst>
              <a:ext uri="{FF2B5EF4-FFF2-40B4-BE49-F238E27FC236}">
                <a16:creationId xmlns:a16="http://schemas.microsoft.com/office/drawing/2014/main" id="{C4B881D3-F8D6-194F-A77F-0AFB8E72B7ED}"/>
              </a:ext>
            </a:extLst>
          </p:cNvPr>
          <p:cNvSpPr txBox="1"/>
          <p:nvPr/>
        </p:nvSpPr>
        <p:spPr>
          <a:xfrm>
            <a:off x="16711448" y="9364717"/>
            <a:ext cx="30269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0" dirty="0">
                <a:solidFill>
                  <a:schemeClr val="bg1"/>
                </a:solidFill>
              </a:rPr>
              <a:t>POP</a:t>
            </a:r>
            <a:endParaRPr kumimoji="1" lang="zh-CN" altLang="en-US" sz="8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35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1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6" grpId="1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4DAE6DF-C0BB-6543-9DCF-F394D1298D9A}"/>
              </a:ext>
            </a:extLst>
          </p:cNvPr>
          <p:cNvSpPr txBox="1"/>
          <p:nvPr/>
        </p:nvSpPr>
        <p:spPr>
          <a:xfrm>
            <a:off x="1430216" y="53860"/>
            <a:ext cx="422030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800" dirty="0"/>
              <a:t>AF</a:t>
            </a:r>
            <a:r>
              <a:rPr kumimoji="1" lang="zh-CN" altLang="en-US" sz="4800"/>
              <a:t>框架结构</a:t>
            </a: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41EEEE50-7306-1F48-9F15-5D4729B0D66D}"/>
              </a:ext>
            </a:extLst>
          </p:cNvPr>
          <p:cNvSpPr/>
          <p:nvPr/>
        </p:nvSpPr>
        <p:spPr>
          <a:xfrm>
            <a:off x="8181758" y="5611574"/>
            <a:ext cx="6200078" cy="147196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RACSignal</a:t>
            </a:r>
            <a:endParaRPr kumimoji="1" lang="zh-CN" altLang="en-US" sz="4000" dirty="0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5C882A4F-7810-964C-9AB0-A36A49F8AC8E}"/>
              </a:ext>
            </a:extLst>
          </p:cNvPr>
          <p:cNvSpPr/>
          <p:nvPr/>
        </p:nvSpPr>
        <p:spPr>
          <a:xfrm>
            <a:off x="998122" y="5611574"/>
            <a:ext cx="4829471" cy="147196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Subscriber</a:t>
            </a:r>
            <a:endParaRPr kumimoji="1" lang="zh-CN" altLang="en-US" sz="4000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660736A6-4022-3248-9948-09375C3CC590}"/>
              </a:ext>
            </a:extLst>
          </p:cNvPr>
          <p:cNvSpPr/>
          <p:nvPr/>
        </p:nvSpPr>
        <p:spPr>
          <a:xfrm>
            <a:off x="1057834" y="9677860"/>
            <a:ext cx="5048718" cy="147196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RACSequence</a:t>
            </a:r>
            <a:endParaRPr kumimoji="1" lang="zh-CN" altLang="en-US" sz="4000" dirty="0"/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7BA4F655-A30D-F94C-BDAF-9CD68D2298A7}"/>
              </a:ext>
            </a:extLst>
          </p:cNvPr>
          <p:cNvSpPr/>
          <p:nvPr/>
        </p:nvSpPr>
        <p:spPr>
          <a:xfrm>
            <a:off x="8181758" y="9677861"/>
            <a:ext cx="6200078" cy="147196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RACStream</a:t>
            </a:r>
            <a:endParaRPr kumimoji="1" lang="zh-CN" altLang="en-US" sz="4000" dirty="0"/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FE482253-5A53-004A-8F34-4E7B7149A14A}"/>
              </a:ext>
            </a:extLst>
          </p:cNvPr>
          <p:cNvSpPr/>
          <p:nvPr/>
        </p:nvSpPr>
        <p:spPr>
          <a:xfrm>
            <a:off x="17262629" y="6492828"/>
            <a:ext cx="6200078" cy="147196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RACSubject</a:t>
            </a:r>
            <a:endParaRPr kumimoji="1" lang="zh-CN" altLang="en-US" sz="4000" dirty="0"/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CDC9A654-48CF-D041-ADAE-0B1216BFEDC9}"/>
              </a:ext>
            </a:extLst>
          </p:cNvPr>
          <p:cNvSpPr/>
          <p:nvPr/>
        </p:nvSpPr>
        <p:spPr>
          <a:xfrm>
            <a:off x="16736002" y="9632726"/>
            <a:ext cx="7253332" cy="1471961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dirty="0"/>
              <a:t>RACReplaySubject</a:t>
            </a:r>
            <a:endParaRPr kumimoji="1" lang="zh-CN" altLang="en-US" sz="4000" dirty="0"/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BFCFAB56-F3D5-AA41-9F8F-CF39F420D658}"/>
              </a:ext>
            </a:extLst>
          </p:cNvPr>
          <p:cNvSpPr/>
          <p:nvPr/>
        </p:nvSpPr>
        <p:spPr>
          <a:xfrm>
            <a:off x="17262629" y="3771623"/>
            <a:ext cx="6200078" cy="147196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dirty="0"/>
              <a:t>RACCommand</a:t>
            </a:r>
            <a:endParaRPr kumimoji="1" lang="zh-CN" altLang="en-US" sz="4000" dirty="0"/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F278CCEC-99FD-5A4C-9F58-BFBEFB5E40B2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6106552" y="10413841"/>
            <a:ext cx="2033326" cy="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649CA4CA-4CC6-CC4F-872B-5F92CFE079F5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14381836" y="6347555"/>
            <a:ext cx="2880793" cy="881254"/>
          </a:xfrm>
          <a:prstGeom prst="straightConnector1">
            <a:avLst/>
          </a:prstGeom>
          <a:ln w="76200"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C453E244-770E-274A-8F1F-686FF8C857AE}"/>
              </a:ext>
            </a:extLst>
          </p:cNvPr>
          <p:cNvSpPr/>
          <p:nvPr/>
        </p:nvSpPr>
        <p:spPr>
          <a:xfrm>
            <a:off x="8181758" y="2299662"/>
            <a:ext cx="6200078" cy="147196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solidFill>
                  <a:srgbClr val="000000"/>
                </a:solidFill>
              </a:rPr>
              <a:t>RACScheduler</a:t>
            </a:r>
            <a:endParaRPr kumimoji="1" lang="zh-CN" altLang="en-US" sz="4000" dirty="0">
              <a:solidFill>
                <a:srgbClr val="000000"/>
              </a:solidFill>
            </a:endParaRPr>
          </a:p>
        </p:txBody>
      </p: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B99C3332-311A-C14D-8016-18FE9E4C4C97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5827593" y="6347555"/>
            <a:ext cx="235416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76D72B23-96CF-B241-B1EC-63E73434C19F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 flipV="1">
            <a:off x="14381836" y="4507604"/>
            <a:ext cx="2880793" cy="1839951"/>
          </a:xfrm>
          <a:prstGeom prst="straightConnector1">
            <a:avLst/>
          </a:prstGeom>
          <a:ln w="76200"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0B14D984-88FE-DF43-A21A-81C361C4AA8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20362668" y="7964789"/>
            <a:ext cx="0" cy="1667937"/>
          </a:xfrm>
          <a:prstGeom prst="straightConnector1">
            <a:avLst/>
          </a:prstGeom>
          <a:ln w="76200"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EE89F210-ABE6-A740-BB56-58422445B0A9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11281797" y="7083535"/>
            <a:ext cx="0" cy="259432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94F700A3-A787-E54D-9B6A-3919D0101A83}"/>
              </a:ext>
            </a:extLst>
          </p:cNvPr>
          <p:cNvCxnSpPr>
            <a:cxnSpLocks/>
            <a:stCxn id="18" idx="2"/>
            <a:endCxn id="5" idx="0"/>
          </p:cNvCxnSpPr>
          <p:nvPr/>
        </p:nvCxnSpPr>
        <p:spPr>
          <a:xfrm>
            <a:off x="11281797" y="3771623"/>
            <a:ext cx="0" cy="183995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圆角矩形 64">
            <a:extLst>
              <a:ext uri="{FF2B5EF4-FFF2-40B4-BE49-F238E27FC236}">
                <a16:creationId xmlns:a16="http://schemas.microsoft.com/office/drawing/2014/main" id="{3AACFE34-290F-1141-B35C-7F8A5E4589E4}"/>
              </a:ext>
            </a:extLst>
          </p:cNvPr>
          <p:cNvSpPr/>
          <p:nvPr/>
        </p:nvSpPr>
        <p:spPr>
          <a:xfrm>
            <a:off x="998122" y="2450462"/>
            <a:ext cx="4829471" cy="1471961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RACDisposable</a:t>
            </a:r>
            <a:endParaRPr kumimoji="1" lang="zh-CN" altLang="en-US" sz="4000" dirty="0"/>
          </a:p>
        </p:txBody>
      </p: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B7868942-A118-7C4E-A2C1-6819F3A97737}"/>
              </a:ext>
            </a:extLst>
          </p:cNvPr>
          <p:cNvCxnSpPr>
            <a:cxnSpLocks/>
          </p:cNvCxnSpPr>
          <p:nvPr/>
        </p:nvCxnSpPr>
        <p:spPr>
          <a:xfrm>
            <a:off x="5827593" y="3186442"/>
            <a:ext cx="5454204" cy="242513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451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8" grpId="0" animBg="1"/>
      <p:bldP spid="6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2DCF02E-FE0B-514F-A704-C7E6FB85E3A6}"/>
              </a:ext>
            </a:extLst>
          </p:cNvPr>
          <p:cNvSpPr txBox="1"/>
          <p:nvPr/>
        </p:nvSpPr>
        <p:spPr>
          <a:xfrm>
            <a:off x="1430216" y="53860"/>
            <a:ext cx="422030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800" dirty="0"/>
              <a:t>RAC</a:t>
            </a:r>
            <a:r>
              <a:rPr kumimoji="1" lang="zh-CN" altLang="en-US" sz="4800"/>
              <a:t>高阶函数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4A699C9-EE95-0848-B801-45D699FE6B56}"/>
              </a:ext>
            </a:extLst>
          </p:cNvPr>
          <p:cNvSpPr/>
          <p:nvPr/>
        </p:nvSpPr>
        <p:spPr>
          <a:xfrm>
            <a:off x="1122990" y="1748898"/>
            <a:ext cx="23261010" cy="10248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zh-CN" altLang="en-US" sz="6600">
                <a:latin typeface="Baoli SC" panose="02010600040101010101" pitchFamily="2" charset="-122"/>
                <a:ea typeface="Baoli SC" panose="02010600040101010101" pitchFamily="2" charset="-122"/>
              </a:rPr>
              <a:t>1.信号映射：map与flattenMap </a:t>
            </a:r>
            <a:endParaRPr lang="en-US" altLang="zh-CN" sz="6600" dirty="0">
              <a:latin typeface="Baoli SC" panose="02010600040101010101" pitchFamily="2" charset="-122"/>
              <a:ea typeface="Baoli SC" panose="02010600040101010101" pitchFamily="2" charset="-122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zh-CN" altLang="en-US" sz="6600">
                <a:latin typeface="Baoli SC" panose="02010600040101010101" pitchFamily="2" charset="-122"/>
                <a:ea typeface="Baoli SC" panose="02010600040101010101" pitchFamily="2" charset="-122"/>
              </a:rPr>
              <a:t>2.信号过滤：filter、ignore、 distinctUntilChanged </a:t>
            </a:r>
            <a:endParaRPr lang="en-US" altLang="zh-CN" sz="6600" dirty="0">
              <a:latin typeface="Baoli SC" panose="02010600040101010101" pitchFamily="2" charset="-122"/>
              <a:ea typeface="Baoli SC" panose="02010600040101010101" pitchFamily="2" charset="-122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zh-CN" altLang="en-US" sz="6600">
                <a:latin typeface="Baoli SC" panose="02010600040101010101" pitchFamily="2" charset="-122"/>
                <a:ea typeface="Baoli SC" panose="02010600040101010101" pitchFamily="2" charset="-122"/>
              </a:rPr>
              <a:t>3.信号合并： combineLatest、reduce、merge、zipWith </a:t>
            </a:r>
            <a:endParaRPr lang="en-US" altLang="zh-CN" sz="6600" dirty="0">
              <a:latin typeface="Baoli SC" panose="02010600040101010101" pitchFamily="2" charset="-122"/>
              <a:ea typeface="Baoli SC" panose="02010600040101010101" pitchFamily="2" charset="-122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zh-CN" altLang="en-US" sz="6600">
                <a:latin typeface="Baoli SC" panose="02010600040101010101" pitchFamily="2" charset="-122"/>
                <a:ea typeface="Baoli SC" panose="02010600040101010101" pitchFamily="2" charset="-122"/>
              </a:rPr>
              <a:t>4.信号连接：concat、then </a:t>
            </a:r>
            <a:endParaRPr lang="en-US" altLang="zh-CN" sz="6600" dirty="0">
              <a:latin typeface="Baoli SC" panose="02010600040101010101" pitchFamily="2" charset="-122"/>
              <a:ea typeface="Baoli SC" panose="02010600040101010101" pitchFamily="2" charset="-122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zh-CN" altLang="en-US" sz="6600">
                <a:latin typeface="Baoli SC" panose="02010600040101010101" pitchFamily="2" charset="-122"/>
                <a:ea typeface="Baoli SC" panose="02010600040101010101" pitchFamily="2" charset="-122"/>
              </a:rPr>
              <a:t>5.信号操作时间：timeout、interval、dely </a:t>
            </a:r>
            <a:endParaRPr lang="en-US" altLang="zh-CN" sz="6600" dirty="0">
              <a:latin typeface="Baoli SC" panose="02010600040101010101" pitchFamily="2" charset="-122"/>
              <a:ea typeface="Baoli SC" panose="02010600040101010101" pitchFamily="2" charset="-122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zh-CN" altLang="en-US" sz="6600">
                <a:latin typeface="Baoli SC" panose="02010600040101010101" pitchFamily="2" charset="-122"/>
                <a:ea typeface="Baoli SC" panose="02010600040101010101" pitchFamily="2" charset="-122"/>
              </a:rPr>
              <a:t>6.信号取值：take、takeLast、takeUntil、 </a:t>
            </a:r>
            <a:endParaRPr lang="en-US" altLang="zh-CN" sz="6600" dirty="0">
              <a:latin typeface="Baoli SC" panose="02010600040101010101" pitchFamily="2" charset="-122"/>
              <a:ea typeface="Baoli SC" panose="02010600040101010101" pitchFamily="2" charset="-122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zh-CN" altLang="en-US" sz="6600">
                <a:latin typeface="Baoli SC" panose="02010600040101010101" pitchFamily="2" charset="-122"/>
                <a:ea typeface="Baoli SC" panose="02010600040101010101" pitchFamily="2" charset="-122"/>
              </a:rPr>
              <a:t>7.信号跳过：skip </a:t>
            </a:r>
            <a:endParaRPr lang="en-US" altLang="zh-CN" sz="6600" dirty="0">
              <a:latin typeface="Baoli SC" panose="02010600040101010101" pitchFamily="2" charset="-122"/>
              <a:ea typeface="Baoli SC" panose="02010600040101010101" pitchFamily="2" charset="-122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zh-CN" altLang="en-US" sz="6600">
                <a:latin typeface="Baoli SC" panose="02010600040101010101" pitchFamily="2" charset="-122"/>
                <a:ea typeface="Baoli SC" panose="02010600040101010101" pitchFamily="2" charset="-122"/>
              </a:rPr>
              <a:t>8.信号发送顺序：donext、cocompleted </a:t>
            </a:r>
            <a:endParaRPr lang="en-US" altLang="zh-CN" sz="6600" dirty="0">
              <a:latin typeface="Baoli SC" panose="02010600040101010101" pitchFamily="2" charset="-122"/>
              <a:ea typeface="Baoli SC" panose="02010600040101010101" pitchFamily="2" charset="-122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zh-CN" altLang="en-US" sz="6600">
                <a:latin typeface="Baoli SC" panose="02010600040101010101" pitchFamily="2" charset="-122"/>
                <a:ea typeface="Baoli SC" panose="02010600040101010101" pitchFamily="2" charset="-122"/>
              </a:rPr>
              <a:t>9.获取信号中的信号：switchToLatest </a:t>
            </a:r>
            <a:endParaRPr lang="en-US" altLang="zh-CN" sz="6600" dirty="0">
              <a:latin typeface="Baoli SC" panose="02010600040101010101" pitchFamily="2" charset="-122"/>
              <a:ea typeface="Baoli SC" panose="02010600040101010101" pitchFamily="2" charset="-122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zh-CN" altLang="en-US" sz="6600">
                <a:latin typeface="Baoli SC" panose="02010600040101010101" pitchFamily="2" charset="-122"/>
                <a:ea typeface="Baoli SC" panose="02010600040101010101" pitchFamily="2" charset="-122"/>
              </a:rPr>
              <a:t>10.信号错误重试：retry</a:t>
            </a:r>
          </a:p>
        </p:txBody>
      </p:sp>
    </p:spTree>
    <p:extLst>
      <p:ext uri="{BB962C8B-B14F-4D97-AF65-F5344CB8AC3E}">
        <p14:creationId xmlns:p14="http://schemas.microsoft.com/office/powerpoint/2010/main" val="2711312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>
            <a:extLst>
              <a:ext uri="{FF2B5EF4-FFF2-40B4-BE49-F238E27FC236}">
                <a16:creationId xmlns:a16="http://schemas.microsoft.com/office/drawing/2014/main" id="{2D5F2AD0-D6C6-C54B-BDEC-810E6AF9912D}"/>
              </a:ext>
            </a:extLst>
          </p:cNvPr>
          <p:cNvSpPr/>
          <p:nvPr/>
        </p:nvSpPr>
        <p:spPr>
          <a:xfrm>
            <a:off x="1728952" y="4306296"/>
            <a:ext cx="8418786" cy="15134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6600"/>
              <a:t>信号创建 </a:t>
            </a:r>
            <a:endParaRPr kumimoji="1" lang="zh-CN" altLang="en-US" sz="1100"/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DDA17093-FCC4-D649-B799-F0443F0C929E}"/>
              </a:ext>
            </a:extLst>
          </p:cNvPr>
          <p:cNvSpPr/>
          <p:nvPr/>
        </p:nvSpPr>
        <p:spPr>
          <a:xfrm>
            <a:off x="1728952" y="9025759"/>
            <a:ext cx="8418786" cy="15134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6600"/>
              <a:t>信号订阅 </a:t>
            </a:r>
            <a:r>
              <a:rPr kumimoji="1" lang="en-US" altLang="zh-CN" sz="6600" dirty="0"/>
              <a:t>subscriber</a:t>
            </a:r>
            <a:endParaRPr kumimoji="1" lang="zh-CN" altLang="en-US" sz="1100"/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3688FB8B-2DA0-0349-9EC5-4801CD360D75}"/>
              </a:ext>
            </a:extLst>
          </p:cNvPr>
          <p:cNvSpPr/>
          <p:nvPr/>
        </p:nvSpPr>
        <p:spPr>
          <a:xfrm>
            <a:off x="14357131" y="9025758"/>
            <a:ext cx="8418786" cy="15134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6600"/>
              <a:t>信号发送 </a:t>
            </a:r>
            <a:r>
              <a:rPr kumimoji="1" lang="en-US" altLang="zh-CN" sz="6600" dirty="0"/>
              <a:t>send</a:t>
            </a:r>
            <a:endParaRPr kumimoji="1" lang="zh-CN" altLang="en-US" sz="1100"/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8FB9052B-DF0B-9A42-BF32-8BB72DC408D5}"/>
              </a:ext>
            </a:extLst>
          </p:cNvPr>
          <p:cNvSpPr/>
          <p:nvPr/>
        </p:nvSpPr>
        <p:spPr>
          <a:xfrm>
            <a:off x="14357131" y="4306295"/>
            <a:ext cx="8418786" cy="15134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6600"/>
              <a:t>信号销毁 </a:t>
            </a:r>
            <a:r>
              <a:rPr kumimoji="1" lang="en-US" altLang="zh-CN" sz="6600" dirty="0"/>
              <a:t>dispose</a:t>
            </a:r>
            <a:endParaRPr kumimoji="1" lang="zh-CN" altLang="en-US" sz="110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544E5FA-4FF3-1E48-94CD-D877268D0473}"/>
              </a:ext>
            </a:extLst>
          </p:cNvPr>
          <p:cNvSpPr txBox="1"/>
          <p:nvPr/>
        </p:nvSpPr>
        <p:spPr>
          <a:xfrm>
            <a:off x="1430216" y="53860"/>
            <a:ext cx="422030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4800"/>
              <a:t>信号生命周期</a:t>
            </a: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04B3D911-4572-0A4F-A798-A1715CEA58DF}"/>
              </a:ext>
            </a:extLst>
          </p:cNvPr>
          <p:cNvCxnSpPr>
            <a:stCxn id="3" idx="2"/>
            <a:endCxn id="10" idx="0"/>
          </p:cNvCxnSpPr>
          <p:nvPr/>
        </p:nvCxnSpPr>
        <p:spPr>
          <a:xfrm>
            <a:off x="5938345" y="5819785"/>
            <a:ext cx="0" cy="320597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600DED66-37CD-5445-9CED-D2D3F1BCFC60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 flipV="1">
            <a:off x="10147738" y="9782503"/>
            <a:ext cx="4209393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E7E96110-F3FB-5749-AD72-5B2381D0D864}"/>
              </a:ext>
            </a:extLst>
          </p:cNvPr>
          <p:cNvCxnSpPr>
            <a:stCxn id="14" idx="1"/>
          </p:cNvCxnSpPr>
          <p:nvPr/>
        </p:nvCxnSpPr>
        <p:spPr>
          <a:xfrm flipH="1" flipV="1">
            <a:off x="10147738" y="5063039"/>
            <a:ext cx="4209393" cy="1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4FC45B66-9C39-B249-8A3D-66E4E5A01119}"/>
              </a:ext>
            </a:extLst>
          </p:cNvPr>
          <p:cNvCxnSpPr>
            <a:stCxn id="12" idx="0"/>
          </p:cNvCxnSpPr>
          <p:nvPr/>
        </p:nvCxnSpPr>
        <p:spPr>
          <a:xfrm flipH="1" flipV="1">
            <a:off x="10147738" y="5063039"/>
            <a:ext cx="8418786" cy="3962719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DE2A564E-D081-E94F-8FC8-381F4D545081}"/>
              </a:ext>
            </a:extLst>
          </p:cNvPr>
          <p:cNvSpPr txBox="1"/>
          <p:nvPr/>
        </p:nvSpPr>
        <p:spPr>
          <a:xfrm>
            <a:off x="7567448" y="4495584"/>
            <a:ext cx="280626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600" dirty="0">
                <a:solidFill>
                  <a:schemeClr val="bg1"/>
                </a:solidFill>
              </a:rPr>
              <a:t>signal</a:t>
            </a:r>
            <a:endParaRPr kumimoji="1" lang="zh-CN" altLang="en-US" sz="6600">
              <a:solidFill>
                <a:schemeClr val="bg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A1DA551-DC06-EB4A-A078-102B31430918}"/>
              </a:ext>
            </a:extLst>
          </p:cNvPr>
          <p:cNvSpPr/>
          <p:nvPr/>
        </p:nvSpPr>
        <p:spPr>
          <a:xfrm>
            <a:off x="7567448" y="4495583"/>
            <a:ext cx="2580290" cy="11079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59D76B5-CDB5-2F49-8A75-D74B477513E5}"/>
              </a:ext>
            </a:extLst>
          </p:cNvPr>
          <p:cNvSpPr/>
          <p:nvPr/>
        </p:nvSpPr>
        <p:spPr>
          <a:xfrm>
            <a:off x="5712372" y="9228503"/>
            <a:ext cx="4030718" cy="11079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BA68E5B-AA8B-CC41-B0A2-373A226BE064}"/>
              </a:ext>
            </a:extLst>
          </p:cNvPr>
          <p:cNvSpPr/>
          <p:nvPr/>
        </p:nvSpPr>
        <p:spPr>
          <a:xfrm>
            <a:off x="18792496" y="4540673"/>
            <a:ext cx="3153104" cy="11079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7D3A248-CE6A-3E41-ACAE-733A8C497448}"/>
              </a:ext>
            </a:extLst>
          </p:cNvPr>
          <p:cNvSpPr/>
          <p:nvPr/>
        </p:nvSpPr>
        <p:spPr>
          <a:xfrm>
            <a:off x="19386331" y="9228503"/>
            <a:ext cx="3153104" cy="11079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027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9" grpId="0" animBg="1"/>
      <p:bldP spid="40" grpId="0" animBg="1"/>
      <p:bldP spid="4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>
            <a:extLst>
              <a:ext uri="{FF2B5EF4-FFF2-40B4-BE49-F238E27FC236}">
                <a16:creationId xmlns:a16="http://schemas.microsoft.com/office/drawing/2014/main" id="{2D5F2AD0-D6C6-C54B-BDEC-810E6AF9912D}"/>
              </a:ext>
            </a:extLst>
          </p:cNvPr>
          <p:cNvSpPr/>
          <p:nvPr/>
        </p:nvSpPr>
        <p:spPr>
          <a:xfrm>
            <a:off x="1728952" y="1702674"/>
            <a:ext cx="8418786" cy="17838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4800" dirty="0"/>
              <a:t>信号创建 </a:t>
            </a:r>
            <a:endParaRPr kumimoji="1" lang="en-US" altLang="zh-CN" sz="4800" dirty="0"/>
          </a:p>
          <a:p>
            <a:pPr algn="ctr"/>
            <a:r>
              <a:rPr lang="en" altLang="zh-CN" sz="4800" dirty="0"/>
              <a:t>RACDynamicSignal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544E5FA-4FF3-1E48-94CD-D877268D0473}"/>
              </a:ext>
            </a:extLst>
          </p:cNvPr>
          <p:cNvSpPr txBox="1"/>
          <p:nvPr/>
        </p:nvSpPr>
        <p:spPr>
          <a:xfrm>
            <a:off x="1430216" y="53860"/>
            <a:ext cx="422030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4800"/>
              <a:t>流程分析</a:t>
            </a: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04B3D911-4572-0A4F-A798-A1715CEA58DF}"/>
              </a:ext>
            </a:extLst>
          </p:cNvPr>
          <p:cNvCxnSpPr>
            <a:cxnSpLocks/>
            <a:stCxn id="3" idx="2"/>
            <a:endCxn id="27" idx="0"/>
          </p:cNvCxnSpPr>
          <p:nvPr/>
        </p:nvCxnSpPr>
        <p:spPr>
          <a:xfrm>
            <a:off x="5938345" y="3486487"/>
            <a:ext cx="0" cy="1335326"/>
          </a:xfrm>
          <a:prstGeom prst="straightConnector1">
            <a:avLst/>
          </a:prstGeom>
          <a:ln w="1016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D8D472E9-D134-8344-8332-8EC2046716DD}"/>
              </a:ext>
            </a:extLst>
          </p:cNvPr>
          <p:cNvSpPr/>
          <p:nvPr/>
        </p:nvSpPr>
        <p:spPr>
          <a:xfrm>
            <a:off x="1728952" y="4821813"/>
            <a:ext cx="8418786" cy="17838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/>
              <a:t>保存</a:t>
            </a:r>
          </a:p>
          <a:p>
            <a:pPr algn="ctr"/>
            <a:r>
              <a:rPr lang="en" altLang="zh-CN" sz="4800" dirty="0"/>
              <a:t>didSubscribe</a:t>
            </a:r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A0B9D63D-01CC-0646-B9F4-7092DBD5C1C0}"/>
              </a:ext>
            </a:extLst>
          </p:cNvPr>
          <p:cNvSpPr/>
          <p:nvPr/>
        </p:nvSpPr>
        <p:spPr>
          <a:xfrm>
            <a:off x="1728952" y="7940952"/>
            <a:ext cx="8418786" cy="17838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4800" dirty="0"/>
              <a:t>nextBlock()</a:t>
            </a:r>
            <a:endParaRPr kumimoji="1" lang="en-US" altLang="zh-CN" sz="4800" dirty="0"/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913518D0-8814-6142-BFE7-17541C5E1BBB}"/>
              </a:ext>
            </a:extLst>
          </p:cNvPr>
          <p:cNvCxnSpPr>
            <a:cxnSpLocks/>
            <a:stCxn id="30" idx="2"/>
            <a:endCxn id="34" idx="0"/>
          </p:cNvCxnSpPr>
          <p:nvPr/>
        </p:nvCxnSpPr>
        <p:spPr>
          <a:xfrm>
            <a:off x="5938345" y="9724765"/>
            <a:ext cx="0" cy="1335326"/>
          </a:xfrm>
          <a:prstGeom prst="straightConnector1">
            <a:avLst/>
          </a:prstGeom>
          <a:ln w="10160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33">
            <a:extLst>
              <a:ext uri="{FF2B5EF4-FFF2-40B4-BE49-F238E27FC236}">
                <a16:creationId xmlns:a16="http://schemas.microsoft.com/office/drawing/2014/main" id="{25D99D2F-82E1-C646-9E4F-31E45DA600E1}"/>
              </a:ext>
            </a:extLst>
          </p:cNvPr>
          <p:cNvSpPr/>
          <p:nvPr/>
        </p:nvSpPr>
        <p:spPr>
          <a:xfrm>
            <a:off x="1728952" y="11060091"/>
            <a:ext cx="8418786" cy="17838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/>
              <a:t>发送信号</a:t>
            </a:r>
          </a:p>
          <a:p>
            <a:pPr algn="ctr"/>
            <a:r>
              <a:rPr lang="en" altLang="zh-CN" sz="4800" dirty="0"/>
              <a:t>sendNex</a:t>
            </a:r>
          </a:p>
        </p:txBody>
      </p:sp>
      <p:sp>
        <p:nvSpPr>
          <p:cNvPr id="35" name="圆角矩形 34">
            <a:extLst>
              <a:ext uri="{FF2B5EF4-FFF2-40B4-BE49-F238E27FC236}">
                <a16:creationId xmlns:a16="http://schemas.microsoft.com/office/drawing/2014/main" id="{B462EEFF-8433-E543-AF87-AF261DD424A2}"/>
              </a:ext>
            </a:extLst>
          </p:cNvPr>
          <p:cNvSpPr/>
          <p:nvPr/>
        </p:nvSpPr>
        <p:spPr>
          <a:xfrm>
            <a:off x="13926207" y="1702674"/>
            <a:ext cx="8418786" cy="17838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/>
              <a:t>订阅信号</a:t>
            </a:r>
            <a:endParaRPr lang="en-US" altLang="zh-CN" sz="4800" dirty="0"/>
          </a:p>
          <a:p>
            <a:pPr algn="ctr"/>
            <a:r>
              <a:rPr lang="en" altLang="zh-CN" sz="4800" dirty="0"/>
              <a:t>RACDynamicSignal</a:t>
            </a:r>
          </a:p>
        </p:txBody>
      </p: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5C544E13-E19C-0C43-A0CC-98E880869C01}"/>
              </a:ext>
            </a:extLst>
          </p:cNvPr>
          <p:cNvCxnSpPr>
            <a:cxnSpLocks/>
            <a:stCxn id="35" idx="2"/>
            <a:endCxn id="38" idx="0"/>
          </p:cNvCxnSpPr>
          <p:nvPr/>
        </p:nvCxnSpPr>
        <p:spPr>
          <a:xfrm>
            <a:off x="18135600" y="3486487"/>
            <a:ext cx="0" cy="1335326"/>
          </a:xfrm>
          <a:prstGeom prst="straightConnector1">
            <a:avLst/>
          </a:prstGeom>
          <a:ln w="1016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>
            <a:extLst>
              <a:ext uri="{FF2B5EF4-FFF2-40B4-BE49-F238E27FC236}">
                <a16:creationId xmlns:a16="http://schemas.microsoft.com/office/drawing/2014/main" id="{89723928-2328-924A-9D08-FB125BB520D6}"/>
              </a:ext>
            </a:extLst>
          </p:cNvPr>
          <p:cNvSpPr/>
          <p:nvPr/>
        </p:nvSpPr>
        <p:spPr>
          <a:xfrm>
            <a:off x="13926207" y="4821813"/>
            <a:ext cx="8418786" cy="17838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/>
              <a:t>保存</a:t>
            </a:r>
          </a:p>
          <a:p>
            <a:pPr algn="ctr"/>
            <a:r>
              <a:rPr lang="en" altLang="zh-CN" sz="4800" dirty="0"/>
              <a:t>NextBlock</a:t>
            </a:r>
          </a:p>
        </p:txBody>
      </p:sp>
      <p:sp>
        <p:nvSpPr>
          <p:cNvPr id="42" name="圆角矩形 41">
            <a:extLst>
              <a:ext uri="{FF2B5EF4-FFF2-40B4-BE49-F238E27FC236}">
                <a16:creationId xmlns:a16="http://schemas.microsoft.com/office/drawing/2014/main" id="{052113E2-876F-9846-9263-43CD88B33FF0}"/>
              </a:ext>
            </a:extLst>
          </p:cNvPr>
          <p:cNvSpPr/>
          <p:nvPr/>
        </p:nvSpPr>
        <p:spPr>
          <a:xfrm>
            <a:off x="13926207" y="7940952"/>
            <a:ext cx="8418786" cy="17838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4800" dirty="0"/>
              <a:t>RACCompoundDisposable</a:t>
            </a:r>
          </a:p>
          <a:p>
            <a:pPr algn="ctr"/>
            <a:r>
              <a:rPr lang="en" altLang="zh-CN" sz="4800" dirty="0"/>
              <a:t>/RACPassthroughSubscriber</a:t>
            </a:r>
          </a:p>
        </p:txBody>
      </p:sp>
      <p:sp>
        <p:nvSpPr>
          <p:cNvPr id="43" name="圆角矩形 42">
            <a:extLst>
              <a:ext uri="{FF2B5EF4-FFF2-40B4-BE49-F238E27FC236}">
                <a16:creationId xmlns:a16="http://schemas.microsoft.com/office/drawing/2014/main" id="{B655A4FF-9C0A-6347-8EB4-1590C601A8AC}"/>
              </a:ext>
            </a:extLst>
          </p:cNvPr>
          <p:cNvSpPr/>
          <p:nvPr/>
        </p:nvSpPr>
        <p:spPr>
          <a:xfrm>
            <a:off x="13926207" y="11060091"/>
            <a:ext cx="8418786" cy="17838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4800" dirty="0"/>
              <a:t>didSubscribe()</a:t>
            </a:r>
          </a:p>
        </p:txBody>
      </p: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6951388F-08AD-C949-A5A6-9457CB13ACE7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>
            <a:off x="18135600" y="9724765"/>
            <a:ext cx="0" cy="1335326"/>
          </a:xfrm>
          <a:prstGeom prst="straightConnector1">
            <a:avLst/>
          </a:prstGeom>
          <a:ln w="1016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00E25D7A-7357-0149-B23A-B91B0684606C}"/>
              </a:ext>
            </a:extLst>
          </p:cNvPr>
          <p:cNvCxnSpPr>
            <a:cxnSpLocks/>
            <a:stCxn id="38" idx="2"/>
            <a:endCxn id="42" idx="0"/>
          </p:cNvCxnSpPr>
          <p:nvPr/>
        </p:nvCxnSpPr>
        <p:spPr>
          <a:xfrm>
            <a:off x="18135600" y="6605626"/>
            <a:ext cx="0" cy="1335326"/>
          </a:xfrm>
          <a:prstGeom prst="straightConnector1">
            <a:avLst/>
          </a:prstGeom>
          <a:ln w="1016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26474A4A-B52B-1940-B390-70DD3CA212F2}"/>
              </a:ext>
            </a:extLst>
          </p:cNvPr>
          <p:cNvCxnSpPr>
            <a:cxnSpLocks/>
            <a:stCxn id="3" idx="3"/>
            <a:endCxn id="35" idx="1"/>
          </p:cNvCxnSpPr>
          <p:nvPr/>
        </p:nvCxnSpPr>
        <p:spPr>
          <a:xfrm>
            <a:off x="10147738" y="2594581"/>
            <a:ext cx="3778469" cy="0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6F5EC7EA-5AC2-404C-8886-D45BD75F00E7}"/>
              </a:ext>
            </a:extLst>
          </p:cNvPr>
          <p:cNvCxnSpPr>
            <a:cxnSpLocks/>
          </p:cNvCxnSpPr>
          <p:nvPr/>
        </p:nvCxnSpPr>
        <p:spPr>
          <a:xfrm flipH="1">
            <a:off x="10147738" y="11981793"/>
            <a:ext cx="3778469" cy="0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曲线连接符 54">
            <a:extLst>
              <a:ext uri="{FF2B5EF4-FFF2-40B4-BE49-F238E27FC236}">
                <a16:creationId xmlns:a16="http://schemas.microsoft.com/office/drawing/2014/main" id="{F6337CBA-5935-7044-B6C1-B3BEBA97E458}"/>
              </a:ext>
            </a:extLst>
          </p:cNvPr>
          <p:cNvCxnSpPr>
            <a:stCxn id="43" idx="1"/>
            <a:endCxn id="27" idx="3"/>
          </p:cNvCxnSpPr>
          <p:nvPr/>
        </p:nvCxnSpPr>
        <p:spPr>
          <a:xfrm rot="10800000">
            <a:off x="10147739" y="5713720"/>
            <a:ext cx="3778469" cy="6238278"/>
          </a:xfrm>
          <a:prstGeom prst="curvedConnector3">
            <a:avLst/>
          </a:prstGeom>
          <a:ln w="1016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曲线连接符 56">
            <a:extLst>
              <a:ext uri="{FF2B5EF4-FFF2-40B4-BE49-F238E27FC236}">
                <a16:creationId xmlns:a16="http://schemas.microsoft.com/office/drawing/2014/main" id="{1C760D10-F9FB-604F-999A-22CB366FCAE8}"/>
              </a:ext>
            </a:extLst>
          </p:cNvPr>
          <p:cNvCxnSpPr>
            <a:stCxn id="30" idx="3"/>
            <a:endCxn id="38" idx="1"/>
          </p:cNvCxnSpPr>
          <p:nvPr/>
        </p:nvCxnSpPr>
        <p:spPr>
          <a:xfrm flipV="1">
            <a:off x="10147738" y="5713720"/>
            <a:ext cx="3778469" cy="3119139"/>
          </a:xfrm>
          <a:prstGeom prst="curvedConnector3">
            <a:avLst/>
          </a:prstGeom>
          <a:ln w="1016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563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7" grpId="0" animBg="1"/>
      <p:bldP spid="30" grpId="0" animBg="1"/>
      <p:bldP spid="34" grpId="0" animBg="1"/>
      <p:bldP spid="35" grpId="0" animBg="1"/>
      <p:bldP spid="38" grpId="0" animBg="1"/>
      <p:bldP spid="42" grpId="0" animBg="1"/>
      <p:bldP spid="4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1689</TotalTime>
  <Words>194</Words>
  <Application>Microsoft Macintosh PowerPoint</Application>
  <PresentationFormat>自定义</PresentationFormat>
  <Paragraphs>75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DengXian</vt:lpstr>
      <vt:lpstr>SimHei</vt:lpstr>
      <vt:lpstr>Baoli SC</vt:lpstr>
      <vt:lpstr>Arial</vt:lpstr>
      <vt:lpstr>Calibri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Microsoft Office User</cp:lastModifiedBy>
  <cp:revision>101</cp:revision>
  <dcterms:modified xsi:type="dcterms:W3CDTF">2019-01-08T06:07:22Z</dcterms:modified>
</cp:coreProperties>
</file>