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8"/>
  </p:notesMasterIdLst>
  <p:sldIdLst>
    <p:sldId id="2007577006" r:id="rId2"/>
    <p:sldId id="2007577070" r:id="rId3"/>
    <p:sldId id="2007577038" r:id="rId4"/>
    <p:sldId id="2007577080" r:id="rId5"/>
    <p:sldId id="2007577063" r:id="rId6"/>
    <p:sldId id="2007577037" r:id="rId7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/>
    <p:restoredTop sz="94780"/>
  </p:normalViewPr>
  <p:slideViewPr>
    <p:cSldViewPr snapToGrid="0" snapToObjects="1">
      <p:cViewPr>
        <p:scale>
          <a:sx n="44" d="100"/>
          <a:sy n="44" d="100"/>
        </p:scale>
        <p:origin x="440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6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</a:blip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RAC</a:t>
              </a:r>
              <a:r>
                <a:rPr kumimoji="1" lang="zh-CN" altLang="en-US" sz="12000" dirty="0"/>
                <a:t>特训班第三节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216403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728952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信号创建 </a:t>
            </a:r>
            <a:endParaRPr kumimoji="1"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流程分析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4B3D911-4572-0A4F-A798-A1715CEA58D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938345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D472E9-D134-8344-8332-8EC2046716DD}"/>
              </a:ext>
            </a:extLst>
          </p:cNvPr>
          <p:cNvSpPr/>
          <p:nvPr/>
        </p:nvSpPr>
        <p:spPr>
          <a:xfrm>
            <a:off x="1728952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保存</a:t>
            </a:r>
          </a:p>
          <a:p>
            <a:pPr algn="ctr"/>
            <a:r>
              <a:rPr lang="en" altLang="zh-CN" sz="4800" dirty="0"/>
              <a:t>didSubscribe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0B9D63D-01CC-0646-B9F4-7092DBD5C1C0}"/>
              </a:ext>
            </a:extLst>
          </p:cNvPr>
          <p:cNvSpPr/>
          <p:nvPr/>
        </p:nvSpPr>
        <p:spPr>
          <a:xfrm>
            <a:off x="1728952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nextBlock()</a:t>
            </a:r>
            <a:endParaRPr kumimoji="1" lang="en-US" altLang="zh-CN" sz="48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13518D0-8814-6142-BFE7-17541C5E1BBB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938345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5D99D2F-82E1-C646-9E4F-31E45DA600E1}"/>
              </a:ext>
            </a:extLst>
          </p:cNvPr>
          <p:cNvSpPr/>
          <p:nvPr/>
        </p:nvSpPr>
        <p:spPr>
          <a:xfrm>
            <a:off x="1728952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发送信号</a:t>
            </a:r>
          </a:p>
          <a:p>
            <a:pPr algn="ctr"/>
            <a:r>
              <a:rPr lang="en" altLang="zh-CN" sz="4800" dirty="0"/>
              <a:t>sendNex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462EEFF-8433-E543-AF87-AF261DD424A2}"/>
              </a:ext>
            </a:extLst>
          </p:cNvPr>
          <p:cNvSpPr/>
          <p:nvPr/>
        </p:nvSpPr>
        <p:spPr>
          <a:xfrm>
            <a:off x="13926207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订阅信号</a:t>
            </a:r>
            <a:endParaRPr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C544E13-E19C-0C43-A0CC-98E880869C0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8135600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9723928-2328-924A-9D08-FB125BB520D6}"/>
              </a:ext>
            </a:extLst>
          </p:cNvPr>
          <p:cNvSpPr/>
          <p:nvPr/>
        </p:nvSpPr>
        <p:spPr>
          <a:xfrm>
            <a:off x="13926207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/>
              <a:t>保存</a:t>
            </a:r>
          </a:p>
          <a:p>
            <a:pPr algn="ctr"/>
            <a:r>
              <a:rPr lang="en" altLang="zh-CN" sz="4800" dirty="0"/>
              <a:t>NextBlock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2113E2-876F-9846-9263-43CD88B33FF0}"/>
              </a:ext>
            </a:extLst>
          </p:cNvPr>
          <p:cNvSpPr/>
          <p:nvPr/>
        </p:nvSpPr>
        <p:spPr>
          <a:xfrm>
            <a:off x="13926207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RACCompoundDisposable</a:t>
            </a:r>
          </a:p>
          <a:p>
            <a:pPr algn="ctr"/>
            <a:r>
              <a:rPr lang="en" altLang="zh-CN" sz="4800" dirty="0"/>
              <a:t>/RACPassthroughSubscriber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55A4FF-9C0A-6347-8EB4-1590C601A8AC}"/>
              </a:ext>
            </a:extLst>
          </p:cNvPr>
          <p:cNvSpPr/>
          <p:nvPr/>
        </p:nvSpPr>
        <p:spPr>
          <a:xfrm>
            <a:off x="13926207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didSubscribe()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951388F-08AD-C949-A5A6-9457CB13ACE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8135600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E25D7A-7357-0149-B23A-B91B068460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8135600" y="6605626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6474A4A-B52B-1940-B390-70DD3CA212F2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10147738" y="2594581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F5EC7EA-5AC2-404C-8886-D45BD75F00E7}"/>
              </a:ext>
            </a:extLst>
          </p:cNvPr>
          <p:cNvCxnSpPr>
            <a:cxnSpLocks/>
          </p:cNvCxnSpPr>
          <p:nvPr/>
        </p:nvCxnSpPr>
        <p:spPr>
          <a:xfrm flipH="1">
            <a:off x="10147738" y="11981793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F6337CBA-5935-7044-B6C1-B3BEBA97E458}"/>
              </a:ext>
            </a:extLst>
          </p:cNvPr>
          <p:cNvCxnSpPr>
            <a:stCxn id="43" idx="1"/>
            <a:endCxn id="27" idx="3"/>
          </p:cNvCxnSpPr>
          <p:nvPr/>
        </p:nvCxnSpPr>
        <p:spPr>
          <a:xfrm rot="10800000">
            <a:off x="10147739" y="5713720"/>
            <a:ext cx="3778469" cy="6238278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1C760D10-F9FB-604F-999A-22CB366FCAE8}"/>
              </a:ext>
            </a:extLst>
          </p:cNvPr>
          <p:cNvCxnSpPr>
            <a:stCxn id="30" idx="3"/>
            <a:endCxn id="38" idx="1"/>
          </p:cNvCxnSpPr>
          <p:nvPr/>
        </p:nvCxnSpPr>
        <p:spPr>
          <a:xfrm flipV="1">
            <a:off x="10147738" y="5713720"/>
            <a:ext cx="3778469" cy="3119139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0" grpId="0" animBg="1"/>
      <p:bldP spid="34" grpId="0" animBg="1"/>
      <p:bldP spid="35" grpId="0" animBg="1"/>
      <p:bldP spid="38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387804" y="3566552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0721"/>
              <a:ext cx="755936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 dirty="0"/>
                <a:t>宏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387803" y="6412479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49933"/>
              <a:ext cx="7559366" cy="1092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 dirty="0"/>
                <a:t>内存管理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424691" y="9291291"/>
            <a:ext cx="12531738" cy="1279825"/>
            <a:chOff x="12512341" y="9915752"/>
            <a:chExt cx="12531738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07550"/>
              <a:ext cx="1063656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600" dirty="0"/>
                <a:t> </a:t>
              </a:r>
              <a:r>
                <a:rPr kumimoji="1" lang="en-US" altLang="zh-CN" sz="6600" dirty="0" err="1"/>
                <a:t>RACCommnad</a:t>
              </a:r>
              <a:endParaRPr kumimoji="1" lang="zh-CN" altLang="en-US" sz="6600" dirty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122180" y="1702673"/>
            <a:ext cx="4671848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创建 </a:t>
            </a:r>
            <a:endParaRPr kumimoji="1" lang="en-US" altLang="zh-CN" sz="4000" dirty="0"/>
          </a:p>
          <a:p>
            <a:pPr algn="ctr"/>
            <a:r>
              <a:rPr lang="en-US" altLang="zh-CN" sz="4000" dirty="0"/>
              <a:t>commnad</a:t>
            </a:r>
            <a:endParaRPr lang="en" alt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115415"/>
            <a:ext cx="422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000" dirty="0"/>
              <a:t>RACComand</a:t>
            </a:r>
            <a:endParaRPr kumimoji="1" lang="zh-CN" altLang="en-US" sz="4000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D472E9-D134-8344-8332-8EC2046716DD}"/>
              </a:ext>
            </a:extLst>
          </p:cNvPr>
          <p:cNvSpPr/>
          <p:nvPr/>
        </p:nvSpPr>
        <p:spPr>
          <a:xfrm>
            <a:off x="7218177" y="1702673"/>
            <a:ext cx="7385330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保存 </a:t>
            </a:r>
            <a:r>
              <a:rPr lang="en" altLang="zh-CN" sz="4000" dirty="0"/>
              <a:t>SignalBlock</a:t>
            </a:r>
          </a:p>
          <a:p>
            <a:pPr algn="ctr"/>
            <a:r>
              <a:rPr lang="en" altLang="zh-CN" sz="4000" dirty="0"/>
              <a:t>addedExecutionSignalsSubject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851FD0F-A1F2-9B41-BB8E-00E1A473FBAC}"/>
              </a:ext>
            </a:extLst>
          </p:cNvPr>
          <p:cNvSpPr/>
          <p:nvPr/>
        </p:nvSpPr>
        <p:spPr>
          <a:xfrm>
            <a:off x="16027656" y="1702673"/>
            <a:ext cx="6670979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_executionSignals</a:t>
            </a:r>
          </a:p>
          <a:p>
            <a:pPr algn="ctr"/>
            <a:r>
              <a:rPr lang="en" altLang="zh-CN" sz="4000" dirty="0"/>
              <a:t>_executing</a:t>
            </a:r>
          </a:p>
          <a:p>
            <a:pPr algn="ctr"/>
            <a:r>
              <a:rPr lang="en" altLang="zh-CN" sz="4000" dirty="0"/>
              <a:t>errorsConnection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D47AE16-7F22-364D-80CA-80BE3309E37D}"/>
              </a:ext>
            </a:extLst>
          </p:cNvPr>
          <p:cNvSpPr/>
          <p:nvPr/>
        </p:nvSpPr>
        <p:spPr>
          <a:xfrm>
            <a:off x="1204446" y="5270626"/>
            <a:ext cx="6995657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self.signalBlock(input)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BB6DF29-5203-D34C-AC4D-11A3DD8B92FA}"/>
              </a:ext>
            </a:extLst>
          </p:cNvPr>
          <p:cNvSpPr/>
          <p:nvPr/>
        </p:nvSpPr>
        <p:spPr>
          <a:xfrm>
            <a:off x="9624253" y="5270624"/>
            <a:ext cx="6403402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connect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C74FC21A-C08B-8641-8843-BD0FC4C46275}"/>
              </a:ext>
            </a:extLst>
          </p:cNvPr>
          <p:cNvSpPr/>
          <p:nvPr/>
        </p:nvSpPr>
        <p:spPr>
          <a:xfrm>
            <a:off x="17668568" y="5270624"/>
            <a:ext cx="5030067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sz="4000"/>
              <a:t>订阅</a:t>
            </a:r>
            <a:endParaRPr lang="en" altLang="zh-CN" sz="4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E0508778-22FF-EC45-AD02-7115549EE601}"/>
              </a:ext>
            </a:extLst>
          </p:cNvPr>
          <p:cNvSpPr/>
          <p:nvPr/>
        </p:nvSpPr>
        <p:spPr>
          <a:xfrm>
            <a:off x="1430215" y="9057511"/>
            <a:ext cx="21268419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[self.addedExecutionSignalsSubject sendNext:connection.signal];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C5343AC-BDBC-594A-BBC9-E855C73D290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94028" y="2594580"/>
            <a:ext cx="1424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EF38A27-0EDB-7E4C-8A66-82D4DFCDB0DC}"/>
              </a:ext>
            </a:extLst>
          </p:cNvPr>
          <p:cNvCxnSpPr>
            <a:cxnSpLocks/>
          </p:cNvCxnSpPr>
          <p:nvPr/>
        </p:nvCxnSpPr>
        <p:spPr>
          <a:xfrm>
            <a:off x="14603507" y="2594580"/>
            <a:ext cx="1424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CC4155D-C5C6-8D41-BBF6-9557ACD1273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6027655" y="6162531"/>
            <a:ext cx="1640913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B0431C8-CFA5-934B-9D00-9AD8CAEE0B2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200103" y="6162531"/>
            <a:ext cx="1424150" cy="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2D811682-5FC4-AE45-BA32-462693DBCFEB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rot="16200000" flipH="1">
            <a:off x="18881305" y="3968327"/>
            <a:ext cx="1784138" cy="82045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6C5C534-4694-624B-878C-794543FA74FC}"/>
              </a:ext>
            </a:extLst>
          </p:cNvPr>
          <p:cNvCxnSpPr>
            <a:cxnSpLocks/>
          </p:cNvCxnSpPr>
          <p:nvPr/>
        </p:nvCxnSpPr>
        <p:spPr>
          <a:xfrm>
            <a:off x="4630994" y="7054438"/>
            <a:ext cx="0" cy="20030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DAE6DF-C0BB-6543-9DCF-F394D1298D9A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框架结构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EEEE50-7306-1F48-9F15-5D4729B0D66D}"/>
              </a:ext>
            </a:extLst>
          </p:cNvPr>
          <p:cNvSpPr/>
          <p:nvPr/>
        </p:nvSpPr>
        <p:spPr>
          <a:xfrm>
            <a:off x="8181758" y="5611574"/>
            <a:ext cx="6200078" cy="14719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RACSignal</a:t>
            </a:r>
            <a:endParaRPr kumimoji="1" lang="zh-CN" altLang="en-US" sz="400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C882A4F-7810-964C-9AB0-A36A49F8AC8E}"/>
              </a:ext>
            </a:extLst>
          </p:cNvPr>
          <p:cNvSpPr/>
          <p:nvPr/>
        </p:nvSpPr>
        <p:spPr>
          <a:xfrm>
            <a:off x="998122" y="5611574"/>
            <a:ext cx="4829471" cy="14719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Subscriber</a:t>
            </a:r>
            <a:endParaRPr kumimoji="1" lang="zh-CN" altLang="en-US" sz="4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60736A6-4022-3248-9948-09375C3CC590}"/>
              </a:ext>
            </a:extLst>
          </p:cNvPr>
          <p:cNvSpPr/>
          <p:nvPr/>
        </p:nvSpPr>
        <p:spPr>
          <a:xfrm>
            <a:off x="1057834" y="9677860"/>
            <a:ext cx="5048718" cy="1471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RACSequence</a:t>
            </a:r>
            <a:endParaRPr kumimoji="1" lang="zh-CN" altLang="en-US" sz="40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A4F655-A30D-F94C-BDAF-9CD68D2298A7}"/>
              </a:ext>
            </a:extLst>
          </p:cNvPr>
          <p:cNvSpPr/>
          <p:nvPr/>
        </p:nvSpPr>
        <p:spPr>
          <a:xfrm>
            <a:off x="8181758" y="9677861"/>
            <a:ext cx="6200078" cy="14719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RACStream</a:t>
            </a:r>
            <a:endParaRPr kumimoji="1" lang="zh-CN" altLang="en-US" sz="4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482253-5A53-004A-8F34-4E7B7149A14A}"/>
              </a:ext>
            </a:extLst>
          </p:cNvPr>
          <p:cNvSpPr/>
          <p:nvPr/>
        </p:nvSpPr>
        <p:spPr>
          <a:xfrm>
            <a:off x="17262629" y="6492828"/>
            <a:ext cx="6200078" cy="1471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RACSubject</a:t>
            </a:r>
            <a:endParaRPr kumimoji="1" lang="zh-CN" altLang="en-US" sz="40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DC9A654-48CF-D041-ADAE-0B1216BFEDC9}"/>
              </a:ext>
            </a:extLst>
          </p:cNvPr>
          <p:cNvSpPr/>
          <p:nvPr/>
        </p:nvSpPr>
        <p:spPr>
          <a:xfrm>
            <a:off x="16736002" y="9632726"/>
            <a:ext cx="7253332" cy="14719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RACReplaySubject</a:t>
            </a:r>
            <a:endParaRPr kumimoji="1" lang="zh-CN" altLang="en-US" sz="400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FCFAB56-F3D5-AA41-9F8F-CF39F420D658}"/>
              </a:ext>
            </a:extLst>
          </p:cNvPr>
          <p:cNvSpPr/>
          <p:nvPr/>
        </p:nvSpPr>
        <p:spPr>
          <a:xfrm>
            <a:off x="17262629" y="3771623"/>
            <a:ext cx="6200078" cy="1471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RACCommand</a:t>
            </a:r>
            <a:endParaRPr kumimoji="1" lang="zh-CN" altLang="en-US" sz="40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8CCEC-99FD-5A4C-9F58-BFBEFB5E40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06552" y="10413841"/>
            <a:ext cx="203332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49CA4CA-4CC6-CC4F-872B-5F92CFE079F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4381836" y="6347555"/>
            <a:ext cx="2880793" cy="881254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453E244-770E-274A-8F1F-686FF8C857AE}"/>
              </a:ext>
            </a:extLst>
          </p:cNvPr>
          <p:cNvSpPr/>
          <p:nvPr/>
        </p:nvSpPr>
        <p:spPr>
          <a:xfrm>
            <a:off x="8181758" y="2299662"/>
            <a:ext cx="6200078" cy="1471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</a:rPr>
              <a:t>RACScheduler</a:t>
            </a:r>
            <a:endParaRPr kumimoji="1" lang="zh-CN" altLang="en-US" sz="4000">
              <a:solidFill>
                <a:srgbClr val="00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99C3332-311A-C14D-8016-18FE9E4C4C9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827593" y="6347555"/>
            <a:ext cx="23541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6D72B23-96CF-B241-B1EC-63E73434C19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4381836" y="4507604"/>
            <a:ext cx="2880793" cy="1839951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14D984-88FE-DF43-A21A-81C361C4AA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362668" y="7964789"/>
            <a:ext cx="0" cy="1667937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E89F210-ABE6-A740-BB56-58422445B0A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281797" y="7083535"/>
            <a:ext cx="0" cy="259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4F700A3-A787-E54D-9B6A-3919D0101A8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1281797" y="3771623"/>
            <a:ext cx="0" cy="1839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AACFE34-290F-1141-B35C-7F8A5E4589E4}"/>
              </a:ext>
            </a:extLst>
          </p:cNvPr>
          <p:cNvSpPr/>
          <p:nvPr/>
        </p:nvSpPr>
        <p:spPr>
          <a:xfrm>
            <a:off x="998122" y="2450462"/>
            <a:ext cx="4829471" cy="147196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RACDisposable</a:t>
            </a:r>
            <a:endParaRPr kumimoji="1" lang="zh-CN" altLang="en-US" sz="400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B7868942-A118-7C4E-A2C1-6819F3A97737}"/>
              </a:ext>
            </a:extLst>
          </p:cNvPr>
          <p:cNvCxnSpPr>
            <a:cxnSpLocks/>
          </p:cNvCxnSpPr>
          <p:nvPr/>
        </p:nvCxnSpPr>
        <p:spPr>
          <a:xfrm>
            <a:off x="5827593" y="3186442"/>
            <a:ext cx="5454204" cy="24251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95</Words>
  <Application>Microsoft Macintosh PowerPoint</Application>
  <PresentationFormat>自定义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119</cp:revision>
  <dcterms:modified xsi:type="dcterms:W3CDTF">2019-01-11T10:45:06Z</dcterms:modified>
</cp:coreProperties>
</file>