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1" r:id="rId6"/>
    <p:sldId id="263" r:id="rId7"/>
    <p:sldId id="264" r:id="rId8"/>
    <p:sldId id="265" r:id="rId9"/>
    <p:sldId id="266" r:id="rId10"/>
    <p:sldId id="260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6" d="100"/>
          <a:sy n="46" d="100"/>
        </p:scale>
        <p:origin x="78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B23C80-C956-4A16-9297-3A8737AC0EA6}" type="datetimeFigureOut">
              <a:rPr lang="zh-CN" altLang="en-US" smtClean="0"/>
              <a:t>2013/8/25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CE69E8-8D60-4DC5-98A9-1361341B1F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8707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一个简单的逻辑就是吃太多，大脑不活跃，就想睡觉了，于是便拖延了该做的事儿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CE69E8-8D60-4DC5-98A9-1361341B1F9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04778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CE69E8-8D60-4DC5-98A9-1361341B1F9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68398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CE69E8-8D60-4DC5-98A9-1361341B1F9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43952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不加选择的知识冲动，正如不分对象的性冲动，都是下流的标志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尼采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CE69E8-8D60-4DC5-98A9-1361341B1F9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4113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DAA96-32FC-4CE8-87B7-023FC946E074}" type="datetimeFigureOut">
              <a:rPr lang="zh-CN" altLang="en-US" smtClean="0"/>
              <a:t>2013/8/25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33451-5830-4EE5-9378-4A5F4DAAFE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461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DAA96-32FC-4CE8-87B7-023FC946E074}" type="datetimeFigureOut">
              <a:rPr lang="zh-CN" altLang="en-US" smtClean="0"/>
              <a:t>2013/8/25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33451-5830-4EE5-9378-4A5F4DAAFE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2529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DAA96-32FC-4CE8-87B7-023FC946E074}" type="datetimeFigureOut">
              <a:rPr lang="zh-CN" altLang="en-US" smtClean="0"/>
              <a:t>2013/8/25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33451-5830-4EE5-9378-4A5F4DAAFE0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948204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DAA96-32FC-4CE8-87B7-023FC946E074}" type="datetimeFigureOut">
              <a:rPr lang="zh-CN" altLang="en-US" smtClean="0"/>
              <a:t>2013/8/25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33451-5830-4EE5-9378-4A5F4DAAFE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51164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DAA96-32FC-4CE8-87B7-023FC946E074}" type="datetimeFigureOut">
              <a:rPr lang="zh-CN" altLang="en-US" smtClean="0"/>
              <a:t>2013/8/25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33451-5830-4EE5-9378-4A5F4DAAFE0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092133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DAA96-32FC-4CE8-87B7-023FC946E074}" type="datetimeFigureOut">
              <a:rPr lang="zh-CN" altLang="en-US" smtClean="0"/>
              <a:t>2013/8/25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33451-5830-4EE5-9378-4A5F4DAAFE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99013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DAA96-32FC-4CE8-87B7-023FC946E074}" type="datetimeFigureOut">
              <a:rPr lang="zh-CN" altLang="en-US" smtClean="0"/>
              <a:t>2013/8/25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33451-5830-4EE5-9378-4A5F4DAAFE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21157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DAA96-32FC-4CE8-87B7-023FC946E074}" type="datetimeFigureOut">
              <a:rPr lang="zh-CN" altLang="en-US" smtClean="0"/>
              <a:t>2013/8/25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33451-5830-4EE5-9378-4A5F4DAAFE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3259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DAA96-32FC-4CE8-87B7-023FC946E074}" type="datetimeFigureOut">
              <a:rPr lang="zh-CN" altLang="en-US" smtClean="0"/>
              <a:t>2013/8/25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33451-5830-4EE5-9378-4A5F4DAAFE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5773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DAA96-32FC-4CE8-87B7-023FC946E074}" type="datetimeFigureOut">
              <a:rPr lang="zh-CN" altLang="en-US" smtClean="0"/>
              <a:t>2013/8/25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33451-5830-4EE5-9378-4A5F4DAAFE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5474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DAA96-32FC-4CE8-87B7-023FC946E074}" type="datetimeFigureOut">
              <a:rPr lang="zh-CN" altLang="en-US" smtClean="0"/>
              <a:t>2013/8/25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33451-5830-4EE5-9378-4A5F4DAAFE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6146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DAA96-32FC-4CE8-87B7-023FC946E074}" type="datetimeFigureOut">
              <a:rPr lang="zh-CN" altLang="en-US" smtClean="0"/>
              <a:t>2013/8/25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33451-5830-4EE5-9378-4A5F4DAAFE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4855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DAA96-32FC-4CE8-87B7-023FC946E074}" type="datetimeFigureOut">
              <a:rPr lang="zh-CN" altLang="en-US" smtClean="0"/>
              <a:t>2013/8/25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33451-5830-4EE5-9378-4A5F4DAAFE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3865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DAA96-32FC-4CE8-87B7-023FC946E074}" type="datetimeFigureOut">
              <a:rPr lang="zh-CN" altLang="en-US" smtClean="0"/>
              <a:t>2013/8/25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33451-5830-4EE5-9378-4A5F4DAAFE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2640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DAA96-32FC-4CE8-87B7-023FC946E074}" type="datetimeFigureOut">
              <a:rPr lang="zh-CN" altLang="en-US" smtClean="0"/>
              <a:t>2013/8/25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33451-5830-4EE5-9378-4A5F4DAAFE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6479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DAA96-32FC-4CE8-87B7-023FC946E074}" type="datetimeFigureOut">
              <a:rPr lang="zh-CN" altLang="en-US" smtClean="0"/>
              <a:t>2013/8/25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33451-5830-4EE5-9378-4A5F4DAAFE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1386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DAA96-32FC-4CE8-87B7-023FC946E074}" type="datetimeFigureOut">
              <a:rPr lang="zh-CN" altLang="en-US" smtClean="0"/>
              <a:t>2013/8/25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F333451-5830-4EE5-9378-4A5F4DAAFE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6294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77231" y="2383752"/>
            <a:ext cx="7766936" cy="1646302"/>
          </a:xfrm>
        </p:spPr>
        <p:txBody>
          <a:bodyPr/>
          <a:lstStyle/>
          <a:p>
            <a:pPr algn="l"/>
            <a:r>
              <a:rPr lang="zh-CN" altLang="en-US" dirty="0" smtClean="0"/>
              <a:t>认清你身上的拖延症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64737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致谢！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/>
              <a:t>感谢丁小云同学的</a:t>
            </a:r>
            <a:r>
              <a:rPr lang="en-US" altLang="zh-CN" sz="2800" dirty="0" smtClean="0"/>
              <a:t>《7</a:t>
            </a:r>
            <a:r>
              <a:rPr lang="zh-CN" altLang="en-US" sz="2800" dirty="0" smtClean="0"/>
              <a:t>天治愈拖延症</a:t>
            </a:r>
            <a:r>
              <a:rPr lang="en-US" altLang="zh-CN" sz="2800" dirty="0" smtClean="0"/>
              <a:t>》</a:t>
            </a:r>
          </a:p>
          <a:p>
            <a:r>
              <a:rPr lang="zh-CN" altLang="en-US" sz="2800" dirty="0" smtClean="0"/>
              <a:t>谢谢各位</a:t>
            </a:r>
            <a:r>
              <a:rPr lang="zh-CN" altLang="en-US" sz="2800" dirty="0"/>
              <a:t>！</a:t>
            </a:r>
          </a:p>
        </p:txBody>
      </p:sp>
    </p:spTree>
    <p:extLst>
      <p:ext uri="{BB962C8B-B14F-4D97-AF65-F5344CB8AC3E}">
        <p14:creationId xmlns:p14="http://schemas.microsoft.com/office/powerpoint/2010/main" val="3001599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拖延症的本质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动物性</a:t>
            </a:r>
            <a:r>
              <a:rPr lang="zh-CN" altLang="en-US" sz="2800" dirty="0" smtClean="0"/>
              <a:t>本能</a:t>
            </a:r>
            <a:endParaRPr lang="en-US" altLang="zh-CN" sz="2800" dirty="0" smtClean="0"/>
          </a:p>
          <a:p>
            <a:pPr lvl="1"/>
            <a:r>
              <a:rPr lang="zh-CN" altLang="en-US" sz="2600" dirty="0" smtClean="0"/>
              <a:t>好吃懒做</a:t>
            </a:r>
            <a:endParaRPr lang="en-US" altLang="zh-CN" sz="2600" dirty="0" smtClean="0"/>
          </a:p>
          <a:p>
            <a:pPr lvl="1"/>
            <a:r>
              <a:rPr lang="zh-CN" altLang="en-US" sz="2600" dirty="0" smtClean="0"/>
              <a:t>及时行乐</a:t>
            </a:r>
            <a:endParaRPr lang="en-US" altLang="zh-CN" sz="2600" dirty="0" smtClean="0"/>
          </a:p>
          <a:p>
            <a:pPr lvl="1"/>
            <a:r>
              <a:rPr lang="zh-CN" altLang="en-US" sz="2600" dirty="0" smtClean="0"/>
              <a:t>停留在舒适地带</a:t>
            </a:r>
            <a:endParaRPr lang="en-US" altLang="zh-CN" sz="2600" dirty="0" smtClean="0"/>
          </a:p>
          <a:p>
            <a:pPr lvl="1"/>
            <a:r>
              <a:rPr lang="zh-CN" altLang="en-US" sz="2600" dirty="0" smtClean="0"/>
              <a:t>贪婪</a:t>
            </a:r>
            <a:endParaRPr lang="en-US" altLang="zh-CN" sz="2600" dirty="0" smtClean="0"/>
          </a:p>
          <a:p>
            <a:pPr lvl="1"/>
            <a:r>
              <a:rPr lang="en-US" altLang="zh-CN" sz="2600" dirty="0"/>
              <a:t>……</a:t>
            </a:r>
            <a:endParaRPr lang="en-US" altLang="zh-CN" sz="2600" dirty="0" smtClean="0"/>
          </a:p>
          <a:p>
            <a:pPr lvl="1"/>
            <a:endParaRPr lang="zh-CN" altLang="en-US" sz="2600" dirty="0"/>
          </a:p>
        </p:txBody>
      </p:sp>
    </p:spTree>
    <p:extLst>
      <p:ext uri="{BB962C8B-B14F-4D97-AF65-F5344CB8AC3E}">
        <p14:creationId xmlns:p14="http://schemas.microsoft.com/office/powerpoint/2010/main" val="2644193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拖延的类型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童年阴影</a:t>
            </a:r>
            <a:endParaRPr lang="en-US" altLang="zh-CN" sz="2400" dirty="0" smtClean="0"/>
          </a:p>
          <a:p>
            <a:r>
              <a:rPr lang="zh-CN" altLang="en-US" sz="2400" dirty="0"/>
              <a:t>社交</a:t>
            </a:r>
            <a:r>
              <a:rPr lang="zh-CN" altLang="en-US" sz="2400" dirty="0" smtClean="0"/>
              <a:t>恐惧</a:t>
            </a:r>
            <a:endParaRPr lang="en-US" altLang="zh-CN" sz="2400" dirty="0" smtClean="0"/>
          </a:p>
          <a:p>
            <a:r>
              <a:rPr lang="zh-CN" altLang="en-US" sz="2400" dirty="0"/>
              <a:t>完美</a:t>
            </a:r>
            <a:r>
              <a:rPr lang="zh-CN" altLang="en-US" sz="2400" dirty="0" smtClean="0"/>
              <a:t>主义</a:t>
            </a:r>
            <a:endParaRPr lang="en-US" altLang="zh-CN" sz="2400" dirty="0" smtClean="0"/>
          </a:p>
          <a:p>
            <a:r>
              <a:rPr lang="zh-CN" altLang="en-US" sz="2400" dirty="0" smtClean="0"/>
              <a:t>上网成瘾</a:t>
            </a:r>
            <a:endParaRPr lang="en-US" altLang="zh-CN" sz="2400" dirty="0" smtClean="0"/>
          </a:p>
          <a:p>
            <a:r>
              <a:rPr lang="zh-CN" altLang="en-US" sz="2400" dirty="0" smtClean="0"/>
              <a:t>“贪婪”成性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365521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童年</a:t>
            </a:r>
            <a:r>
              <a:rPr lang="zh-CN" altLang="en-US" dirty="0" smtClean="0"/>
              <a:t>阴影型拖延症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/>
              <a:t>原因</a:t>
            </a:r>
            <a:r>
              <a:rPr lang="zh-CN" altLang="en-US" sz="2800" dirty="0"/>
              <a:t>或</a:t>
            </a:r>
            <a:r>
              <a:rPr lang="zh-CN" altLang="en-US" sz="2800" dirty="0" smtClean="0"/>
              <a:t>症状</a:t>
            </a:r>
            <a:endParaRPr lang="en-US" altLang="zh-CN" sz="2800" dirty="0"/>
          </a:p>
          <a:p>
            <a:pPr lvl="1"/>
            <a:r>
              <a:rPr lang="zh-CN" altLang="en-US" sz="2400" dirty="0" smtClean="0"/>
              <a:t>从小被压抑</a:t>
            </a:r>
            <a:endParaRPr lang="en-US" altLang="zh-CN" sz="2400" dirty="0" smtClean="0"/>
          </a:p>
          <a:p>
            <a:pPr lvl="1"/>
            <a:r>
              <a:rPr lang="zh-CN" altLang="en-US" sz="2600" dirty="0" smtClean="0"/>
              <a:t>超我对本我的压抑和控制</a:t>
            </a:r>
            <a:endParaRPr lang="en-US" altLang="zh-CN" sz="2600" dirty="0" smtClean="0"/>
          </a:p>
          <a:p>
            <a:endParaRPr lang="en-US" altLang="zh-CN" sz="2800" dirty="0"/>
          </a:p>
          <a:p>
            <a:r>
              <a:rPr lang="zh-CN" altLang="en-US" sz="2800" dirty="0" smtClean="0"/>
              <a:t>解决办法</a:t>
            </a:r>
            <a:endParaRPr lang="en-US" altLang="zh-CN" sz="2800" dirty="0" smtClean="0"/>
          </a:p>
          <a:p>
            <a:pPr lvl="1"/>
            <a:r>
              <a:rPr lang="zh-CN" altLang="en-US" sz="2600" dirty="0" smtClean="0"/>
              <a:t>停止顺从</a:t>
            </a:r>
            <a:r>
              <a:rPr lang="en-US" altLang="zh-CN" sz="2600" dirty="0" smtClean="0"/>
              <a:t>/</a:t>
            </a:r>
            <a:r>
              <a:rPr lang="zh-CN" altLang="en-US" sz="2600" dirty="0" smtClean="0"/>
              <a:t>模仿</a:t>
            </a:r>
            <a:r>
              <a:rPr lang="en-US" altLang="zh-CN" sz="2600" dirty="0" smtClean="0"/>
              <a:t>/</a:t>
            </a:r>
            <a:r>
              <a:rPr lang="zh-CN" altLang="en-US" sz="2600" dirty="0" smtClean="0"/>
              <a:t>反抗</a:t>
            </a:r>
            <a:endParaRPr lang="zh-CN" altLang="en-US" sz="2600" dirty="0"/>
          </a:p>
        </p:txBody>
      </p:sp>
    </p:spTree>
    <p:extLst>
      <p:ext uri="{BB962C8B-B14F-4D97-AF65-F5344CB8AC3E}">
        <p14:creationId xmlns:p14="http://schemas.microsoft.com/office/powerpoint/2010/main" val="1373330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社交恐惧型拖延症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/>
              <a:t>原因</a:t>
            </a:r>
            <a:r>
              <a:rPr lang="zh-CN" altLang="en-US" sz="2800" dirty="0"/>
              <a:t>或</a:t>
            </a:r>
            <a:r>
              <a:rPr lang="zh-CN" altLang="en-US" sz="2800" dirty="0" smtClean="0"/>
              <a:t>症状</a:t>
            </a:r>
            <a:endParaRPr lang="en-US" altLang="zh-CN" sz="2800" dirty="0" smtClean="0"/>
          </a:p>
          <a:p>
            <a:pPr lvl="1"/>
            <a:r>
              <a:rPr lang="zh-CN" altLang="en-US" sz="2600" dirty="0" smtClean="0"/>
              <a:t>童年的影响</a:t>
            </a:r>
            <a:endParaRPr lang="en-US" altLang="zh-CN" sz="2600" dirty="0" smtClean="0"/>
          </a:p>
          <a:p>
            <a:pPr lvl="1"/>
            <a:r>
              <a:rPr lang="zh-CN" altLang="en-US" sz="2600" dirty="0" smtClean="0"/>
              <a:t>脸皮薄</a:t>
            </a:r>
            <a:endParaRPr lang="en-US" altLang="zh-CN" sz="2600" dirty="0" smtClean="0"/>
          </a:p>
          <a:p>
            <a:endParaRPr lang="en-US" altLang="zh-CN" sz="2800" dirty="0"/>
          </a:p>
          <a:p>
            <a:r>
              <a:rPr lang="zh-CN" altLang="en-US" sz="2800" dirty="0" smtClean="0"/>
              <a:t>解决办法</a:t>
            </a:r>
            <a:endParaRPr lang="en-US" altLang="zh-CN" sz="2800" dirty="0" smtClean="0"/>
          </a:p>
          <a:p>
            <a:pPr lvl="1"/>
            <a:r>
              <a:rPr lang="zh-CN" altLang="en-US" sz="2600" dirty="0"/>
              <a:t>“</a:t>
            </a:r>
            <a:r>
              <a:rPr lang="zh-CN" altLang="en-US" sz="2800" dirty="0" smtClean="0"/>
              <a:t>人们</a:t>
            </a:r>
            <a:r>
              <a:rPr lang="zh-CN" altLang="en-US" sz="2800" dirty="0"/>
              <a:t>喜欢与能给自己带来更多回报的人</a:t>
            </a:r>
            <a:r>
              <a:rPr lang="zh-CN" altLang="en-US" sz="2800" dirty="0" smtClean="0"/>
              <a:t>交往”</a:t>
            </a:r>
            <a:endParaRPr lang="en-US" altLang="zh-CN" sz="2800" dirty="0" smtClean="0"/>
          </a:p>
          <a:p>
            <a:pPr lvl="2"/>
            <a:r>
              <a:rPr lang="zh-CN" altLang="en-US" sz="2400" dirty="0" smtClean="0"/>
              <a:t>精神回报</a:t>
            </a:r>
            <a:r>
              <a:rPr lang="en-US" altLang="zh-CN" sz="2400" dirty="0" smtClean="0"/>
              <a:t>/</a:t>
            </a:r>
            <a:r>
              <a:rPr lang="zh-CN" altLang="en-US" sz="2400" dirty="0" smtClean="0"/>
              <a:t>物质回报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657550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完美主义型拖延症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240211"/>
          </a:xfrm>
        </p:spPr>
        <p:txBody>
          <a:bodyPr>
            <a:normAutofit lnSpcReduction="10000"/>
          </a:bodyPr>
          <a:lstStyle/>
          <a:p>
            <a:r>
              <a:rPr lang="zh-CN" altLang="en-US" sz="2800" dirty="0" smtClean="0"/>
              <a:t>原因</a:t>
            </a:r>
            <a:r>
              <a:rPr lang="zh-CN" altLang="en-US" sz="2800" dirty="0"/>
              <a:t>或</a:t>
            </a:r>
            <a:r>
              <a:rPr lang="zh-CN" altLang="en-US" sz="2800" dirty="0" smtClean="0"/>
              <a:t>症状</a:t>
            </a:r>
            <a:endParaRPr lang="en-US" altLang="zh-CN" sz="2800" dirty="0" smtClean="0"/>
          </a:p>
          <a:p>
            <a:pPr lvl="1"/>
            <a:r>
              <a:rPr lang="zh-CN" altLang="en-US" sz="2600" dirty="0" smtClean="0"/>
              <a:t>天生的完美主义心态</a:t>
            </a:r>
            <a:endParaRPr lang="en-US" altLang="zh-CN" sz="2600" dirty="0" smtClean="0"/>
          </a:p>
          <a:p>
            <a:pPr lvl="1"/>
            <a:r>
              <a:rPr lang="zh-CN" altLang="en-US" sz="2600" dirty="0"/>
              <a:t>对</a:t>
            </a:r>
            <a:r>
              <a:rPr lang="zh-CN" altLang="en-US" sz="2600" dirty="0" smtClean="0"/>
              <a:t>自己的实力没有信心</a:t>
            </a:r>
            <a:endParaRPr lang="en-US" altLang="zh-CN" sz="2600" dirty="0" smtClean="0"/>
          </a:p>
          <a:p>
            <a:pPr lvl="1"/>
            <a:r>
              <a:rPr lang="zh-CN" altLang="en-US" sz="2600" dirty="0" smtClean="0"/>
              <a:t>担心失败</a:t>
            </a:r>
            <a:endParaRPr lang="en-US" altLang="zh-CN" sz="2600" dirty="0" smtClean="0"/>
          </a:p>
          <a:p>
            <a:pPr marL="457200" lvl="1" indent="0">
              <a:buNone/>
            </a:pPr>
            <a:endParaRPr lang="en-US" altLang="zh-CN" sz="2800" dirty="0"/>
          </a:p>
          <a:p>
            <a:r>
              <a:rPr lang="zh-CN" altLang="en-US" sz="2800" dirty="0" smtClean="0"/>
              <a:t>解决办法</a:t>
            </a:r>
            <a:endParaRPr lang="en-US" altLang="zh-CN" sz="2800" dirty="0" smtClean="0"/>
          </a:p>
          <a:p>
            <a:pPr lvl="1"/>
            <a:r>
              <a:rPr lang="zh-CN" altLang="en-US" sz="2600" dirty="0" smtClean="0"/>
              <a:t>行动</a:t>
            </a:r>
            <a:endParaRPr lang="en-US" altLang="zh-CN" sz="2600" dirty="0" smtClean="0"/>
          </a:p>
          <a:p>
            <a:pPr lvl="1"/>
            <a:r>
              <a:rPr lang="zh-CN" altLang="en-US" sz="2600" dirty="0" smtClean="0"/>
              <a:t>“困难意味着契机”，不必害怕</a:t>
            </a:r>
            <a:endParaRPr lang="zh-CN" altLang="en-US" sz="2600" dirty="0"/>
          </a:p>
        </p:txBody>
      </p:sp>
    </p:spTree>
    <p:extLst>
      <p:ext uri="{BB962C8B-B14F-4D97-AF65-F5344CB8AC3E}">
        <p14:creationId xmlns:p14="http://schemas.microsoft.com/office/powerpoint/2010/main" val="3520204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上网成瘾型拖延症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/>
              <a:t>	</a:t>
            </a:r>
            <a:r>
              <a:rPr lang="en-US" altLang="zh-CN" dirty="0" smtClean="0"/>
              <a:t>				——</a:t>
            </a:r>
            <a:r>
              <a:rPr lang="zh-CN" altLang="en-US" dirty="0" smtClean="0"/>
              <a:t>游戏</a:t>
            </a:r>
            <a:r>
              <a:rPr lang="en-US" altLang="zh-CN" dirty="0" smtClean="0"/>
              <a:t>/</a:t>
            </a:r>
            <a:r>
              <a:rPr lang="zh-CN" altLang="en-US" dirty="0" smtClean="0"/>
              <a:t>色情</a:t>
            </a:r>
            <a:r>
              <a:rPr lang="en-US" altLang="zh-CN" dirty="0" smtClean="0"/>
              <a:t>/</a:t>
            </a:r>
            <a:r>
              <a:rPr lang="zh-CN" altLang="en-US" dirty="0" smtClean="0"/>
              <a:t>信息</a:t>
            </a:r>
            <a:r>
              <a:rPr lang="en-US" altLang="zh-CN" dirty="0" smtClean="0"/>
              <a:t>/</a:t>
            </a:r>
            <a:r>
              <a:rPr lang="zh-CN" altLang="en-US" dirty="0" smtClean="0"/>
              <a:t>关系</a:t>
            </a:r>
            <a:r>
              <a:rPr lang="en-US" altLang="zh-CN" dirty="0" smtClean="0"/>
              <a:t>/</a:t>
            </a:r>
            <a:r>
              <a:rPr lang="zh-CN" altLang="en-US" dirty="0" smtClean="0"/>
              <a:t>交易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385684"/>
          </a:xfrm>
        </p:spPr>
        <p:txBody>
          <a:bodyPr>
            <a:normAutofit/>
          </a:bodyPr>
          <a:lstStyle/>
          <a:p>
            <a:r>
              <a:rPr lang="zh-CN" altLang="en-US" sz="2800" dirty="0" smtClean="0"/>
              <a:t>原因</a:t>
            </a:r>
            <a:r>
              <a:rPr lang="zh-CN" altLang="en-US" sz="2800" dirty="0"/>
              <a:t>或</a:t>
            </a:r>
            <a:r>
              <a:rPr lang="zh-CN" altLang="en-US" sz="2800" dirty="0" smtClean="0"/>
              <a:t>症状</a:t>
            </a:r>
            <a:endParaRPr lang="en-US" altLang="zh-CN" sz="2800" dirty="0" smtClean="0"/>
          </a:p>
          <a:p>
            <a:pPr lvl="1"/>
            <a:r>
              <a:rPr lang="zh-CN" altLang="en-US" sz="2800" dirty="0"/>
              <a:t>人类的好奇心以及对咨询的</a:t>
            </a:r>
            <a:r>
              <a:rPr lang="zh-CN" altLang="en-US" sz="2800" dirty="0" smtClean="0"/>
              <a:t>渴求</a:t>
            </a:r>
            <a:endParaRPr lang="en-US" altLang="zh-CN" sz="2800" dirty="0"/>
          </a:p>
          <a:p>
            <a:pPr lvl="1"/>
            <a:endParaRPr lang="en-US" altLang="zh-CN" sz="2800" dirty="0"/>
          </a:p>
          <a:p>
            <a:r>
              <a:rPr lang="zh-CN" altLang="en-US" sz="2800" dirty="0" smtClean="0"/>
              <a:t>解决办法</a:t>
            </a:r>
            <a:endParaRPr lang="en-US" altLang="zh-CN" sz="2800" dirty="0" smtClean="0"/>
          </a:p>
          <a:p>
            <a:pPr lvl="1"/>
            <a:r>
              <a:rPr lang="zh-CN" altLang="en-US" sz="2600" dirty="0" smtClean="0"/>
              <a:t>拔掉网线</a:t>
            </a:r>
            <a:endParaRPr lang="en-US" altLang="zh-CN" sz="2600" dirty="0" smtClean="0"/>
          </a:p>
          <a:p>
            <a:pPr lvl="1"/>
            <a:r>
              <a:rPr lang="zh-CN" altLang="en-US" sz="2600" dirty="0" smtClean="0"/>
              <a:t>上网的时候要目标明确</a:t>
            </a:r>
            <a:endParaRPr lang="en-US" altLang="zh-CN" sz="2600" dirty="0" smtClean="0"/>
          </a:p>
          <a:p>
            <a:pPr lvl="1"/>
            <a:r>
              <a:rPr lang="zh-CN" altLang="en-US" sz="2600" dirty="0" smtClean="0"/>
              <a:t>完成每天的工作再上网</a:t>
            </a:r>
            <a:endParaRPr lang="en-US" altLang="zh-CN" sz="2600" dirty="0" smtClean="0"/>
          </a:p>
          <a:p>
            <a:pPr lvl="1"/>
            <a:r>
              <a:rPr lang="zh-CN" altLang="en-US" sz="2800" dirty="0"/>
              <a:t>将自己话费时间最多的网站取消自动登录</a:t>
            </a:r>
            <a:endParaRPr lang="zh-CN" altLang="en-US" sz="2600" dirty="0"/>
          </a:p>
        </p:txBody>
      </p:sp>
      <p:sp>
        <p:nvSpPr>
          <p:cNvPr id="5" name="文本框 4"/>
          <p:cNvSpPr txBox="1"/>
          <p:nvPr/>
        </p:nvSpPr>
        <p:spPr>
          <a:xfrm>
            <a:off x="5174671" y="5216236"/>
            <a:ext cx="48837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00B0F0"/>
                </a:solidFill>
              </a:rPr>
              <a:t>你为什么不关掉电脑去做爱做的事</a:t>
            </a:r>
            <a:endParaRPr lang="zh-CN" altLang="en-US" sz="24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3826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贪婪型拖延症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/>
              <a:t>	</a:t>
            </a:r>
            <a:r>
              <a:rPr lang="en-US" altLang="zh-CN" dirty="0" smtClean="0"/>
              <a:t>				——</a:t>
            </a:r>
            <a:r>
              <a:rPr lang="zh-CN" altLang="en-US" dirty="0" smtClean="0"/>
              <a:t>游戏</a:t>
            </a:r>
            <a:r>
              <a:rPr lang="en-US" altLang="zh-CN" dirty="0" smtClean="0"/>
              <a:t>/</a:t>
            </a:r>
            <a:r>
              <a:rPr lang="zh-CN" altLang="en-US" dirty="0" smtClean="0"/>
              <a:t>色情</a:t>
            </a:r>
            <a:r>
              <a:rPr lang="en-US" altLang="zh-CN" dirty="0" smtClean="0"/>
              <a:t>/</a:t>
            </a:r>
            <a:r>
              <a:rPr lang="zh-CN" altLang="en-US" dirty="0" smtClean="0"/>
              <a:t>信息</a:t>
            </a:r>
            <a:r>
              <a:rPr lang="en-US" altLang="zh-CN" dirty="0" smtClean="0"/>
              <a:t>/</a:t>
            </a:r>
            <a:r>
              <a:rPr lang="zh-CN" altLang="en-US" dirty="0" smtClean="0"/>
              <a:t>关系</a:t>
            </a:r>
            <a:r>
              <a:rPr lang="en-US" altLang="zh-CN" dirty="0" smtClean="0"/>
              <a:t>/</a:t>
            </a:r>
            <a:r>
              <a:rPr lang="zh-CN" altLang="en-US" dirty="0" smtClean="0"/>
              <a:t>交易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/>
              <a:t>原因或症状</a:t>
            </a:r>
            <a:endParaRPr lang="en-US" altLang="zh-CN" sz="2800" dirty="0" smtClean="0"/>
          </a:p>
          <a:p>
            <a:pPr marL="457200" lvl="1" indent="0">
              <a:buNone/>
            </a:pPr>
            <a:r>
              <a:rPr lang="zh-CN" altLang="en-US" sz="2800" dirty="0" smtClean="0"/>
              <a:t>什么都想要，什么都想做</a:t>
            </a:r>
            <a:endParaRPr lang="en-US" altLang="zh-CN" sz="2800" dirty="0" smtClean="0"/>
          </a:p>
          <a:p>
            <a:pPr marL="457200" lvl="1" indent="0">
              <a:buNone/>
            </a:pPr>
            <a:endParaRPr lang="en-US" altLang="zh-CN" sz="2800" dirty="0"/>
          </a:p>
          <a:p>
            <a:r>
              <a:rPr lang="zh-CN" altLang="en-US" sz="2800" dirty="0" smtClean="0"/>
              <a:t>解决办法</a:t>
            </a:r>
            <a:endParaRPr lang="en-US" altLang="zh-CN" sz="2800" dirty="0" smtClean="0"/>
          </a:p>
          <a:p>
            <a:pPr lvl="1"/>
            <a:r>
              <a:rPr lang="zh-CN" altLang="en-US" sz="2600" dirty="0" smtClean="0"/>
              <a:t>“穷忙是比懒惰更可怕的拖延”</a:t>
            </a:r>
            <a:endParaRPr lang="en-US" altLang="zh-CN" sz="2600" dirty="0" smtClean="0"/>
          </a:p>
          <a:p>
            <a:pPr lvl="1"/>
            <a:r>
              <a:rPr lang="zh-CN" altLang="en-US" sz="2600" dirty="0" smtClean="0"/>
              <a:t>极简整理术：目标</a:t>
            </a:r>
            <a:r>
              <a:rPr lang="en-US" altLang="zh-CN" sz="2600" dirty="0" smtClean="0"/>
              <a:t>/</a:t>
            </a:r>
            <a:r>
              <a:rPr lang="zh-CN" altLang="en-US" sz="2600" dirty="0" smtClean="0"/>
              <a:t>环境</a:t>
            </a:r>
            <a:r>
              <a:rPr lang="en-US" altLang="zh-CN" sz="2600" dirty="0" smtClean="0"/>
              <a:t>/</a:t>
            </a:r>
            <a:r>
              <a:rPr lang="zh-CN" altLang="en-US" sz="2600" dirty="0" smtClean="0"/>
              <a:t>信息</a:t>
            </a:r>
            <a:endParaRPr lang="en-US" altLang="zh-CN" sz="2600" dirty="0" smtClean="0"/>
          </a:p>
        </p:txBody>
      </p:sp>
    </p:spTree>
    <p:extLst>
      <p:ext uri="{BB962C8B-B14F-4D97-AF65-F5344CB8AC3E}">
        <p14:creationId xmlns:p14="http://schemas.microsoft.com/office/powerpoint/2010/main" val="2360819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治愈拖延症的核心思路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2800" dirty="0" smtClean="0"/>
              <a:t>拖延的危害 </a:t>
            </a:r>
            <a:r>
              <a:rPr lang="en-US" altLang="zh-CN" sz="2800" dirty="0" smtClean="0"/>
              <a:t>-&gt;</a:t>
            </a:r>
            <a:r>
              <a:rPr lang="zh-CN" altLang="en-US" sz="2800" dirty="0" smtClean="0"/>
              <a:t>阻碍你活成真正的你自己</a:t>
            </a:r>
            <a:endParaRPr lang="en-US" altLang="zh-CN" sz="2800" dirty="0" smtClean="0"/>
          </a:p>
          <a:p>
            <a:pPr marL="0" indent="0" algn="ctr">
              <a:buNone/>
            </a:pPr>
            <a:r>
              <a:rPr lang="zh-CN" altLang="en-US" sz="2800" dirty="0" smtClean="0"/>
              <a:t>做成真正该做成的事</a:t>
            </a:r>
            <a:endParaRPr lang="en-US" altLang="zh-CN" sz="2800" dirty="0" smtClean="0"/>
          </a:p>
          <a:p>
            <a:endParaRPr lang="en-US" altLang="zh-CN" sz="2800" dirty="0" smtClean="0"/>
          </a:p>
          <a:p>
            <a:pPr lvl="3"/>
            <a:r>
              <a:rPr lang="zh-CN" altLang="en-US" sz="2800" dirty="0" smtClean="0"/>
              <a:t>强加</a:t>
            </a:r>
            <a:r>
              <a:rPr lang="zh-CN" altLang="en-US" sz="2800" dirty="0"/>
              <a:t>限制和减少</a:t>
            </a:r>
            <a:r>
              <a:rPr lang="zh-CN" altLang="en-US" sz="2800" dirty="0" smtClean="0"/>
              <a:t>选择</a:t>
            </a:r>
            <a:endParaRPr lang="en-US" altLang="zh-CN" sz="2800" dirty="0" smtClean="0"/>
          </a:p>
          <a:p>
            <a:pPr lvl="3"/>
            <a:r>
              <a:rPr lang="zh-CN" altLang="en-US" sz="2800" dirty="0" smtClean="0"/>
              <a:t>用本能战胜本能</a:t>
            </a:r>
            <a:endParaRPr lang="en-US" altLang="zh-CN" sz="2800" dirty="0" smtClean="0"/>
          </a:p>
          <a:p>
            <a:pPr lvl="3"/>
            <a:r>
              <a:rPr lang="zh-CN" altLang="en-US" sz="2800" dirty="0"/>
              <a:t>将自己想要的转化为自己想做的</a:t>
            </a:r>
            <a:endParaRPr lang="en-US" altLang="zh-CN" sz="2800" dirty="0" smtClean="0"/>
          </a:p>
          <a:p>
            <a:pPr lvl="3"/>
            <a:r>
              <a:rPr lang="zh-CN" altLang="en-US" sz="2800" dirty="0" smtClean="0"/>
              <a:t>用游戏的心态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90975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136</TotalTime>
  <Words>327</Words>
  <Application>Microsoft Office PowerPoint</Application>
  <PresentationFormat>宽屏</PresentationFormat>
  <Paragraphs>72</Paragraphs>
  <Slides>10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方正姚体</vt:lpstr>
      <vt:lpstr>华文新魏</vt:lpstr>
      <vt:lpstr>宋体</vt:lpstr>
      <vt:lpstr>Arial</vt:lpstr>
      <vt:lpstr>Calibri</vt:lpstr>
      <vt:lpstr>Trebuchet MS</vt:lpstr>
      <vt:lpstr>Wingdings 3</vt:lpstr>
      <vt:lpstr>平面</vt:lpstr>
      <vt:lpstr>认清你身上的拖延症</vt:lpstr>
      <vt:lpstr>拖延症的本质</vt:lpstr>
      <vt:lpstr>拖延的类型</vt:lpstr>
      <vt:lpstr>童年阴影型拖延症</vt:lpstr>
      <vt:lpstr>社交恐惧型拖延症</vt:lpstr>
      <vt:lpstr>完美主义型拖延症</vt:lpstr>
      <vt:lpstr>上网成瘾型拖延症      ——游戏/色情/信息/关系/交易</vt:lpstr>
      <vt:lpstr>贪婪型拖延症      ——游戏/色情/信息/关系/交易</vt:lpstr>
      <vt:lpstr>治愈拖延症的核心思路</vt:lpstr>
      <vt:lpstr>致谢！</vt:lpstr>
    </vt:vector>
  </TitlesOfParts>
  <Company>PKU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认清你身上的拖延症</dc:title>
  <dc:creator>张子君</dc:creator>
  <cp:lastModifiedBy>张子君</cp:lastModifiedBy>
  <cp:revision>47</cp:revision>
  <dcterms:created xsi:type="dcterms:W3CDTF">2013-08-24T14:49:55Z</dcterms:created>
  <dcterms:modified xsi:type="dcterms:W3CDTF">2013-08-24T17:12:55Z</dcterms:modified>
</cp:coreProperties>
</file>