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256E7-0975-49AF-8C85-77EB3C2C3F89}" v="13" dt="2021-10-10T15:33:36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 Cahyo Nugroho" userId="b25fd74dc9431940" providerId="LiveId" clId="{1C8256E7-0975-49AF-8C85-77EB3C2C3F89}"/>
    <pc:docChg chg="undo custSel modSld">
      <pc:chgData name="Nur Cahyo Nugroho" userId="b25fd74dc9431940" providerId="LiveId" clId="{1C8256E7-0975-49AF-8C85-77EB3C2C3F89}" dt="2021-10-10T15:39:47.360" v="473" actId="20577"/>
      <pc:docMkLst>
        <pc:docMk/>
      </pc:docMkLst>
      <pc:sldChg chg="addSp delSp modSp mod">
        <pc:chgData name="Nur Cahyo Nugroho" userId="b25fd74dc9431940" providerId="LiveId" clId="{1C8256E7-0975-49AF-8C85-77EB3C2C3F89}" dt="2021-10-10T15:39:47.360" v="473" actId="20577"/>
        <pc:sldMkLst>
          <pc:docMk/>
          <pc:sldMk cId="3665667753" sldId="257"/>
        </pc:sldMkLst>
        <pc:spChg chg="del">
          <ac:chgData name="Nur Cahyo Nugroho" userId="b25fd74dc9431940" providerId="LiveId" clId="{1C8256E7-0975-49AF-8C85-77EB3C2C3F89}" dt="2021-10-10T15:17:41.697" v="1" actId="478"/>
          <ac:spMkLst>
            <pc:docMk/>
            <pc:sldMk cId="3665667753" sldId="257"/>
            <ac:spMk id="2" creationId="{73E00EA4-1D2B-4C37-95A6-46F7DA5B7F7D}"/>
          </ac:spMkLst>
        </pc:spChg>
        <pc:spChg chg="del">
          <ac:chgData name="Nur Cahyo Nugroho" userId="b25fd74dc9431940" providerId="LiveId" clId="{1C8256E7-0975-49AF-8C85-77EB3C2C3F89}" dt="2021-10-10T15:17:39.516" v="0" actId="478"/>
          <ac:spMkLst>
            <pc:docMk/>
            <pc:sldMk cId="3665667753" sldId="257"/>
            <ac:spMk id="3" creationId="{1B91249A-6CC6-4D2E-8A02-A3418F7FBC9D}"/>
          </ac:spMkLst>
        </pc:spChg>
        <pc:spChg chg="add mo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7" creationId="{80FA0350-E26A-419C-A3B0-41AF8EA34B79}"/>
          </ac:spMkLst>
        </pc:spChg>
        <pc:spChg chg="add mo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10" creationId="{FCDE905B-8828-4A75-A06A-58DD240A7DBA}"/>
          </ac:spMkLst>
        </pc:spChg>
        <pc:spChg chg="add mo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11" creationId="{F6472FEC-9B71-4319-9667-5DFE13387014}"/>
          </ac:spMkLst>
        </pc:spChg>
        <pc:spChg chg="add mo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12" creationId="{573725FD-CBF0-44BD-9693-E95F905A0670}"/>
          </ac:spMkLst>
        </pc:spChg>
        <pc:spChg chg="add del mod">
          <ac:chgData name="Nur Cahyo Nugroho" userId="b25fd74dc9431940" providerId="LiveId" clId="{1C8256E7-0975-49AF-8C85-77EB3C2C3F89}" dt="2021-10-10T15:26:04.185" v="190" actId="478"/>
          <ac:spMkLst>
            <pc:docMk/>
            <pc:sldMk cId="3665667753" sldId="257"/>
            <ac:spMk id="14" creationId="{43184FAC-125F-40D0-A1F7-E7AE87251499}"/>
          </ac:spMkLst>
        </pc:spChg>
        <pc:spChg chg="add del mod">
          <ac:chgData name="Nur Cahyo Nugroho" userId="b25fd74dc9431940" providerId="LiveId" clId="{1C8256E7-0975-49AF-8C85-77EB3C2C3F89}" dt="2021-10-10T15:26:06.152" v="191" actId="478"/>
          <ac:spMkLst>
            <pc:docMk/>
            <pc:sldMk cId="3665667753" sldId="257"/>
            <ac:spMk id="16" creationId="{CDD0092A-E3F1-45CD-9A22-AF576AA6AC7E}"/>
          </ac:spMkLst>
        </pc:spChg>
        <pc:spChg chg="add mo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17" creationId="{82B798FF-8321-4BCC-8FDB-5EC93E482D2C}"/>
          </ac:spMkLst>
        </pc:spChg>
        <pc:spChg chg="add mo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19" creationId="{4262923F-4F33-4F80-A991-9CD997AA41A0}"/>
          </ac:spMkLst>
        </pc:spChg>
        <pc:spChg chg="add mo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21" creationId="{51607617-8207-45E3-A299-E55B09DE1D1E}"/>
          </ac:spMkLst>
        </pc:spChg>
        <pc:spChg chg="add mod or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22" creationId="{2A8F3322-88F2-443E-889C-0A6EEBFFF9ED}"/>
          </ac:spMkLst>
        </pc:spChg>
        <pc:spChg chg="add mod or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23" creationId="{BCABDB6B-C3E0-464A-BA46-41CBB0DD8C40}"/>
          </ac:spMkLst>
        </pc:spChg>
        <pc:spChg chg="add mod">
          <ac:chgData name="Nur Cahyo Nugroho" userId="b25fd74dc9431940" providerId="LiveId" clId="{1C8256E7-0975-49AF-8C85-77EB3C2C3F89}" dt="2021-10-10T15:34:06.293" v="344" actId="1076"/>
          <ac:spMkLst>
            <pc:docMk/>
            <pc:sldMk cId="3665667753" sldId="257"/>
            <ac:spMk id="37" creationId="{BD0E7B7D-9AD4-4340-910C-B15DDC8EDACA}"/>
          </ac:spMkLst>
        </pc:spChg>
        <pc:graphicFrameChg chg="add mod modGraphic">
          <ac:chgData name="Nur Cahyo Nugroho" userId="b25fd74dc9431940" providerId="LiveId" clId="{1C8256E7-0975-49AF-8C85-77EB3C2C3F89}" dt="2021-10-10T15:39:11.502" v="465" actId="20577"/>
          <ac:graphicFrameMkLst>
            <pc:docMk/>
            <pc:sldMk cId="3665667753" sldId="257"/>
            <ac:graphicFrameMk id="13" creationId="{46E43AF0-B1C8-465F-98EE-CB03582602BD}"/>
          </ac:graphicFrameMkLst>
        </pc:graphicFrameChg>
        <pc:graphicFrameChg chg="add mod modGraphic">
          <ac:chgData name="Nur Cahyo Nugroho" userId="b25fd74dc9431940" providerId="LiveId" clId="{1C8256E7-0975-49AF-8C85-77EB3C2C3F89}" dt="2021-10-10T15:38:24.772" v="407" actId="20577"/>
          <ac:graphicFrameMkLst>
            <pc:docMk/>
            <pc:sldMk cId="3665667753" sldId="257"/>
            <ac:graphicFrameMk id="18" creationId="{6B7A4A4B-05EB-4B5D-8C46-3FE59BDC4A8C}"/>
          </ac:graphicFrameMkLst>
        </pc:graphicFrameChg>
        <pc:graphicFrameChg chg="add mod modGraphic">
          <ac:chgData name="Nur Cahyo Nugroho" userId="b25fd74dc9431940" providerId="LiveId" clId="{1C8256E7-0975-49AF-8C85-77EB3C2C3F89}" dt="2021-10-10T15:39:47.360" v="473" actId="20577"/>
          <ac:graphicFrameMkLst>
            <pc:docMk/>
            <pc:sldMk cId="3665667753" sldId="257"/>
            <ac:graphicFrameMk id="20" creationId="{CF1213AB-D8A1-4694-BD42-8C19A64CBA6F}"/>
          </ac:graphicFrameMkLst>
        </pc:graphicFrameChg>
        <pc:picChg chg="add mod">
          <ac:chgData name="Nur Cahyo Nugroho" userId="b25fd74dc9431940" providerId="LiveId" clId="{1C8256E7-0975-49AF-8C85-77EB3C2C3F89}" dt="2021-10-10T15:34:06.293" v="344" actId="1076"/>
          <ac:picMkLst>
            <pc:docMk/>
            <pc:sldMk cId="3665667753" sldId="257"/>
            <ac:picMk id="5" creationId="{2877FCFB-2E7D-4C70-A9B5-C7241FFBB7FF}"/>
          </ac:picMkLst>
        </pc:picChg>
        <pc:picChg chg="add mod">
          <ac:chgData name="Nur Cahyo Nugroho" userId="b25fd74dc9431940" providerId="LiveId" clId="{1C8256E7-0975-49AF-8C85-77EB3C2C3F89}" dt="2021-10-10T15:34:58.671" v="347" actId="465"/>
          <ac:picMkLst>
            <pc:docMk/>
            <pc:sldMk cId="3665667753" sldId="257"/>
            <ac:picMk id="6" creationId="{DE381F9C-3F60-4761-A608-83F2DA0CA65B}"/>
          </ac:picMkLst>
        </pc:picChg>
        <pc:picChg chg="add mod">
          <ac:chgData name="Nur Cahyo Nugroho" userId="b25fd74dc9431940" providerId="LiveId" clId="{1C8256E7-0975-49AF-8C85-77EB3C2C3F89}" dt="2021-10-10T15:34:06.293" v="344" actId="1076"/>
          <ac:picMkLst>
            <pc:docMk/>
            <pc:sldMk cId="3665667753" sldId="257"/>
            <ac:picMk id="9" creationId="{9D29E50B-B764-4AD7-8836-1C34A381DEB4}"/>
          </ac:picMkLst>
        </pc:picChg>
        <pc:picChg chg="add del mod">
          <ac:chgData name="Nur Cahyo Nugroho" userId="b25fd74dc9431940" providerId="LiveId" clId="{1C8256E7-0975-49AF-8C85-77EB3C2C3F89}" dt="2021-10-10T15:26:04.185" v="190" actId="478"/>
          <ac:picMkLst>
            <pc:docMk/>
            <pc:sldMk cId="3665667753" sldId="257"/>
            <ac:picMk id="15" creationId="{1113E05B-B318-4510-A06D-402EAB14B48E}"/>
          </ac:picMkLst>
        </pc:picChg>
        <pc:picChg chg="add mod">
          <ac:chgData name="Nur Cahyo Nugroho" userId="b25fd74dc9431940" providerId="LiveId" clId="{1C8256E7-0975-49AF-8C85-77EB3C2C3F89}" dt="2021-10-10T15:34:06.293" v="344" actId="1076"/>
          <ac:picMkLst>
            <pc:docMk/>
            <pc:sldMk cId="3665667753" sldId="257"/>
            <ac:picMk id="33" creationId="{74E9EA3E-0543-4F0D-B72B-AFFDA665C0C0}"/>
          </ac:picMkLst>
        </pc:picChg>
        <pc:cxnChg chg="add mod">
          <ac:chgData name="Nur Cahyo Nugroho" userId="b25fd74dc9431940" providerId="LiveId" clId="{1C8256E7-0975-49AF-8C85-77EB3C2C3F89}" dt="2021-10-10T15:34:29.607" v="346" actId="553"/>
          <ac:cxnSpMkLst>
            <pc:docMk/>
            <pc:sldMk cId="3665667753" sldId="257"/>
            <ac:cxnSpMk id="25" creationId="{EE7E1876-457C-4040-8F50-9AF4B0B20E64}"/>
          </ac:cxnSpMkLst>
        </pc:cxnChg>
        <pc:cxnChg chg="add mod">
          <ac:chgData name="Nur Cahyo Nugroho" userId="b25fd74dc9431940" providerId="LiveId" clId="{1C8256E7-0975-49AF-8C85-77EB3C2C3F89}" dt="2021-10-10T15:34:58.671" v="347" actId="465"/>
          <ac:cxnSpMkLst>
            <pc:docMk/>
            <pc:sldMk cId="3665667753" sldId="257"/>
            <ac:cxnSpMk id="28" creationId="{2202F6EB-58B7-4E0F-A548-B3E89C237E65}"/>
          </ac:cxnSpMkLst>
        </pc:cxnChg>
        <pc:cxnChg chg="add mod">
          <ac:chgData name="Nur Cahyo Nugroho" userId="b25fd74dc9431940" providerId="LiveId" clId="{1C8256E7-0975-49AF-8C85-77EB3C2C3F89}" dt="2021-10-10T15:34:29.607" v="346" actId="553"/>
          <ac:cxnSpMkLst>
            <pc:docMk/>
            <pc:sldMk cId="3665667753" sldId="257"/>
            <ac:cxnSpMk id="34" creationId="{79AD9E9A-FD4C-45C2-9030-926557A222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4E50-769E-4122-B0F9-852C0E3EC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6CBBD-4428-4C29-BBCE-60AA7B88B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6A79-DA0C-4288-87B1-CC1D84F8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2DE3-9948-4215-8131-9A1F106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E36B-A83E-421B-B2C5-77DEDC1C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843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69E-F1FF-43BC-9A7F-A06D4C80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831F1-67EB-4210-AB9F-94EF6885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7612-AAA9-44DA-AABC-7A257750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845A-EECF-4AB6-ABE2-F15FC222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F7A3-42E9-4E9F-9632-11323909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433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A6911-3993-466D-AF96-A96B08FC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73D14-C6D5-411B-ABCD-71DA2309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82CD-F341-4076-B434-D2D20BB7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3136-5E08-4760-BADD-1F2A77FB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C9A6-267E-4EFB-9F8C-E4834580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960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AA28-F8CB-4D57-94AD-333C5743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47E0-AF4B-4EBB-B852-689D0A06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0B1C-666F-4D44-AE81-1516F53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270F-BB66-4EE7-8E03-9F3E576C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4996-423F-4228-A6A8-2FAFC0A0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86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6B51-9CA7-45CB-B15A-E0B0D4A3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1FE1D-21D4-45FD-85D7-44796B750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7861-BDCB-4E5C-A903-2BA85042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6FC2-E06F-4E1C-85BF-F993885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575D-2088-4E08-85C7-3725861D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3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5EE-E2CA-4C86-91CD-B78AEC43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FBC3-7981-4137-B402-BD969A243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C953-201F-4D55-96A8-A6CF4E10E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E2F74-952D-4479-9F78-125ACFD6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5AFB7-2544-40C6-B330-33E43260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2867-C9A7-49BE-8A62-70563A71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565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AF21-2E9E-418D-874E-B40AD723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5B64-960A-4357-BD49-CBF63722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DCD5D-DB85-43B2-9EB9-923A2C49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17683-C6FB-4F79-902B-73C7B23AA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61D8E-6728-4666-AC87-D98BB1C6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15868-C6ED-4540-BEB6-FB77BE92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21C0A-309C-4F05-AC33-2155FA1E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ECB55-2D2D-461E-ABA1-6F1CA233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925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1D16-DB73-4CD5-8E37-FE84E39E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528A9-5C0D-4040-A969-6F8B24C2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E2DA6-979D-4175-B75C-C46279ED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5ADA2-174F-4D53-B4C5-6925B4C4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592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C5541-CD38-4268-8C7C-38A456AD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041DA-F363-46B2-8A66-0D3E1F7D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692ED-9FAD-4459-BE47-183D1527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298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FE1A-CA3C-4E23-A574-75F328DF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105B-A80A-483B-AB6F-2978DA5C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6D319-B7AB-4A52-A300-DB652B8E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09B4-9A8C-4A7C-8201-83C71241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133B-33C4-4A19-98A8-75A4654C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803A-7372-42F6-B0FB-DA4798D0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390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EA26-8DF2-4ABB-AB3A-12776EEF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C97AA-6801-427C-99E7-43F8D44F6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36178-68C2-43DD-97A6-3EF1829D3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EAB3-B6A1-44E0-ACED-400A4B26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D6C6-1C15-470A-BA85-BED097F2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E5272-2346-4400-B7EE-857E5403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59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79438-8C55-4020-8E01-228FC76E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3341-E2BA-4428-A2C6-226C6EAF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77139-4F1A-4DCC-AAF3-64F96FEE5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D44F-8221-4E06-ABE3-A5F36F89B3C0}" type="datetimeFigureOut">
              <a:rPr lang="en-MY" smtClean="0"/>
              <a:t>10/10/2021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07BF4-ABEE-4F54-AB7B-79F3C3826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B65E-F4B6-4EB3-9A1C-62FC2F8FF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BCA84-FD17-4F23-B4C6-CB3039385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225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0018-7C33-4B64-A35A-DFCC30B8A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B6BB6-0038-4CF5-8955-5979F8D12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09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8F3322-88F2-443E-889C-0A6EEBFFF9ED}"/>
              </a:ext>
            </a:extLst>
          </p:cNvPr>
          <p:cNvSpPr/>
          <p:nvPr/>
        </p:nvSpPr>
        <p:spPr>
          <a:xfrm>
            <a:off x="4920510" y="1348372"/>
            <a:ext cx="5469570" cy="5345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BDB6B-C3E0-464A-BA46-41CBB0DD8C40}"/>
              </a:ext>
            </a:extLst>
          </p:cNvPr>
          <p:cNvSpPr/>
          <p:nvPr/>
        </p:nvSpPr>
        <p:spPr>
          <a:xfrm>
            <a:off x="6072627" y="1090021"/>
            <a:ext cx="3027196" cy="58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877FCFB-2E7D-4C70-A9B5-C7241FFBB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09" y="2346702"/>
            <a:ext cx="760799" cy="760799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E381F9C-3F60-4761-A608-83F2DA0CA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08" y="3957248"/>
            <a:ext cx="760799" cy="760799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80FA0350-E26A-419C-A3B0-41AF8EA34B79}"/>
              </a:ext>
            </a:extLst>
          </p:cNvPr>
          <p:cNvSpPr/>
          <p:nvPr/>
        </p:nvSpPr>
        <p:spPr>
          <a:xfrm>
            <a:off x="6818733" y="78224"/>
            <a:ext cx="1390256" cy="93147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D29E50B-B764-4AD7-8836-1C34A381D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19" y="192564"/>
            <a:ext cx="1248557" cy="936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DE905B-8828-4A75-A06A-58DD240A7DBA}"/>
              </a:ext>
            </a:extLst>
          </p:cNvPr>
          <p:cNvSpPr txBox="1"/>
          <p:nvPr/>
        </p:nvSpPr>
        <p:spPr>
          <a:xfrm>
            <a:off x="412066" y="1971709"/>
            <a:ext cx="1910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filename_1.csv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filename_2.csv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filename_3.csv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filename_4.csv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72FEC-9B71-4319-9667-5DFE13387014}"/>
              </a:ext>
            </a:extLst>
          </p:cNvPr>
          <p:cNvSpPr txBox="1"/>
          <p:nvPr/>
        </p:nvSpPr>
        <p:spPr>
          <a:xfrm>
            <a:off x="6230921" y="1035742"/>
            <a:ext cx="276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Database: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nug_DLMDSPWP01_db.csv</a:t>
            </a:r>
            <a:endParaRPr lang="en-MY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725FD-CBF0-44BD-9693-E95F905A0670}"/>
              </a:ext>
            </a:extLst>
          </p:cNvPr>
          <p:cNvSpPr txBox="1"/>
          <p:nvPr/>
        </p:nvSpPr>
        <p:spPr>
          <a:xfrm>
            <a:off x="5330996" y="1876502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</a:t>
            </a:r>
            <a:r>
              <a:rPr lang="en-US" dirty="0" err="1"/>
              <a:t>training_ds</a:t>
            </a:r>
            <a:endParaRPr lang="en-MY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6E43AF0-B1C8-465F-98EE-CB0358260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22518"/>
              </p:ext>
            </p:extLst>
          </p:nvPr>
        </p:nvGraphicFramePr>
        <p:xfrm>
          <a:off x="5427617" y="2291545"/>
          <a:ext cx="4663440" cy="856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88">
                  <a:extLst>
                    <a:ext uri="{9D8B030D-6E8A-4147-A177-3AD203B41FA5}">
                      <a16:colId xmlns:a16="http://schemas.microsoft.com/office/drawing/2014/main" val="4222327645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1931839357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544970421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3474477225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1099457327"/>
                    </a:ext>
                  </a:extLst>
                </a:gridCol>
              </a:tblGrid>
              <a:tr h="285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Y1_Training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Y2_Training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Y3_Training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Y4_Training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96042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46045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endParaRPr lang="en-MY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75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2B798FF-8321-4BCC-8FDB-5EC93E482D2C}"/>
              </a:ext>
            </a:extLst>
          </p:cNvPr>
          <p:cNvSpPr txBox="1"/>
          <p:nvPr/>
        </p:nvSpPr>
        <p:spPr>
          <a:xfrm>
            <a:off x="5330996" y="3487048"/>
            <a:ext cx="256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</a:t>
            </a:r>
            <a:r>
              <a:rPr lang="en-US" dirty="0" err="1"/>
              <a:t>ideal_functions_ds</a:t>
            </a:r>
            <a:endParaRPr lang="en-MY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6B7A4A4B-05EB-4B5D-8C46-3FE59BDC4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1152"/>
              </p:ext>
            </p:extLst>
          </p:nvPr>
        </p:nvGraphicFramePr>
        <p:xfrm>
          <a:off x="5427617" y="3902091"/>
          <a:ext cx="4570750" cy="856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50">
                  <a:extLst>
                    <a:ext uri="{9D8B030D-6E8A-4147-A177-3AD203B41FA5}">
                      <a16:colId xmlns:a16="http://schemas.microsoft.com/office/drawing/2014/main" val="4222327645"/>
                    </a:ext>
                  </a:extLst>
                </a:gridCol>
                <a:gridCol w="914150">
                  <a:extLst>
                    <a:ext uri="{9D8B030D-6E8A-4147-A177-3AD203B41FA5}">
                      <a16:colId xmlns:a16="http://schemas.microsoft.com/office/drawing/2014/main" val="1931839357"/>
                    </a:ext>
                  </a:extLst>
                </a:gridCol>
                <a:gridCol w="914150">
                  <a:extLst>
                    <a:ext uri="{9D8B030D-6E8A-4147-A177-3AD203B41FA5}">
                      <a16:colId xmlns:a16="http://schemas.microsoft.com/office/drawing/2014/main" val="544970421"/>
                    </a:ext>
                  </a:extLst>
                </a:gridCol>
                <a:gridCol w="914150">
                  <a:extLst>
                    <a:ext uri="{9D8B030D-6E8A-4147-A177-3AD203B41FA5}">
                      <a16:colId xmlns:a16="http://schemas.microsoft.com/office/drawing/2014/main" val="3474477225"/>
                    </a:ext>
                  </a:extLst>
                </a:gridCol>
                <a:gridCol w="914150">
                  <a:extLst>
                    <a:ext uri="{9D8B030D-6E8A-4147-A177-3AD203B41FA5}">
                      <a16:colId xmlns:a16="http://schemas.microsoft.com/office/drawing/2014/main" val="1099457327"/>
                    </a:ext>
                  </a:extLst>
                </a:gridCol>
              </a:tblGrid>
              <a:tr h="285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Y1_Ideal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Y2_Ideal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Y50_Ideal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96042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46045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endParaRPr lang="en-MY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75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262923F-4F33-4F80-A991-9CD997AA41A0}"/>
              </a:ext>
            </a:extLst>
          </p:cNvPr>
          <p:cNvSpPr txBox="1"/>
          <p:nvPr/>
        </p:nvSpPr>
        <p:spPr>
          <a:xfrm>
            <a:off x="5330996" y="5097594"/>
            <a:ext cx="165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</a:t>
            </a:r>
            <a:r>
              <a:rPr lang="en-US" dirty="0" err="1"/>
              <a:t>result_ds</a:t>
            </a:r>
            <a:endParaRPr lang="en-MY" dirty="0"/>
          </a:p>
        </p:txBody>
      </p:sp>
      <p:graphicFrame>
        <p:nvGraphicFramePr>
          <p:cNvPr id="20" name="Table 13">
            <a:extLst>
              <a:ext uri="{FF2B5EF4-FFF2-40B4-BE49-F238E27FC236}">
                <a16:creationId xmlns:a16="http://schemas.microsoft.com/office/drawing/2014/main" id="{CF1213AB-D8A1-4694-BD42-8C19A64CB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01347"/>
              </p:ext>
            </p:extLst>
          </p:nvPr>
        </p:nvGraphicFramePr>
        <p:xfrm>
          <a:off x="5427617" y="5512637"/>
          <a:ext cx="3656600" cy="856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50">
                  <a:extLst>
                    <a:ext uri="{9D8B030D-6E8A-4147-A177-3AD203B41FA5}">
                      <a16:colId xmlns:a16="http://schemas.microsoft.com/office/drawing/2014/main" val="4222327645"/>
                    </a:ext>
                  </a:extLst>
                </a:gridCol>
                <a:gridCol w="914150">
                  <a:extLst>
                    <a:ext uri="{9D8B030D-6E8A-4147-A177-3AD203B41FA5}">
                      <a16:colId xmlns:a16="http://schemas.microsoft.com/office/drawing/2014/main" val="1931839357"/>
                    </a:ext>
                  </a:extLst>
                </a:gridCol>
                <a:gridCol w="914150">
                  <a:extLst>
                    <a:ext uri="{9D8B030D-6E8A-4147-A177-3AD203B41FA5}">
                      <a16:colId xmlns:a16="http://schemas.microsoft.com/office/drawing/2014/main" val="544970421"/>
                    </a:ext>
                  </a:extLst>
                </a:gridCol>
                <a:gridCol w="914150">
                  <a:extLst>
                    <a:ext uri="{9D8B030D-6E8A-4147-A177-3AD203B41FA5}">
                      <a16:colId xmlns:a16="http://schemas.microsoft.com/office/drawing/2014/main" val="3474477225"/>
                    </a:ext>
                  </a:extLst>
                </a:gridCol>
              </a:tblGrid>
              <a:tr h="2856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X_Test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Y_Test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Delta_Y</a:t>
                      </a:r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Ideal_Func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96042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146045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endParaRPr lang="en-MY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758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1607617-8207-45E3-A299-E55B09DE1D1E}"/>
              </a:ext>
            </a:extLst>
          </p:cNvPr>
          <p:cNvSpPr txBox="1"/>
          <p:nvPr/>
        </p:nvSpPr>
        <p:spPr>
          <a:xfrm>
            <a:off x="489683" y="3902091"/>
            <a:ext cx="156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</a:t>
            </a:r>
          </a:p>
          <a:p>
            <a:r>
              <a:rPr lang="en-US" dirty="0"/>
              <a:t>filename_x.csv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7E1876-457C-4040-8F50-9AF4B0B20E64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083708" y="2719958"/>
            <a:ext cx="2343909" cy="7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2F6EB-58B7-4E0F-A548-B3E89C237E6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083707" y="4330504"/>
            <a:ext cx="2343910" cy="7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4E9EA3E-0543-4F0D-B72B-AFFDA665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08" y="5567794"/>
            <a:ext cx="760799" cy="76079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AD9E9A-FD4C-45C2-9030-926557A222E3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3083707" y="5941050"/>
            <a:ext cx="2343910" cy="7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0E7B7D-9AD4-4340-910C-B15DDC8EDACA}"/>
              </a:ext>
            </a:extLst>
          </p:cNvPr>
          <p:cNvSpPr txBox="1"/>
          <p:nvPr/>
        </p:nvSpPr>
        <p:spPr>
          <a:xfrm>
            <a:off x="492494" y="5567794"/>
            <a:ext cx="182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</a:t>
            </a:r>
          </a:p>
          <a:p>
            <a:r>
              <a:rPr lang="en-US" dirty="0"/>
              <a:t>filename_test.csv</a:t>
            </a:r>
          </a:p>
        </p:txBody>
      </p:sp>
    </p:spTree>
    <p:extLst>
      <p:ext uri="{BB962C8B-B14F-4D97-AF65-F5344CB8AC3E}">
        <p14:creationId xmlns:p14="http://schemas.microsoft.com/office/powerpoint/2010/main" val="366566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Cahyo Nugroho</dc:creator>
  <cp:lastModifiedBy>Nur Cahyo Nugroho</cp:lastModifiedBy>
  <cp:revision>1</cp:revision>
  <dcterms:created xsi:type="dcterms:W3CDTF">2021-10-10T15:17:00Z</dcterms:created>
  <dcterms:modified xsi:type="dcterms:W3CDTF">2021-10-10T15:39:48Z</dcterms:modified>
</cp:coreProperties>
</file>