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D0716-674C-C245-8814-4EA90F6152CF}" type="datetimeFigureOut">
              <a:rPr lang="en-US" smtClean="0"/>
              <a:t>2/17/13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F25DB-CB96-1548-A15C-5316580B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F25DB-CB96-1548-A15C-5316580BF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035-E686-4D41-8DF7-700784846C61}" type="datetimeFigureOut">
              <a:rPr lang="en-US" smtClean="0"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D87F-BC6A-414F-8786-6C54C3E0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035-E686-4D41-8DF7-700784846C61}" type="datetimeFigureOut">
              <a:rPr lang="en-US" smtClean="0"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D87F-BC6A-414F-8786-6C54C3E0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035-E686-4D41-8DF7-700784846C61}" type="datetimeFigureOut">
              <a:rPr lang="en-US" smtClean="0"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D87F-BC6A-414F-8786-6C54C3E0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035-E686-4D41-8DF7-700784846C61}" type="datetimeFigureOut">
              <a:rPr lang="en-US" smtClean="0"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D87F-BC6A-414F-8786-6C54C3E0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035-E686-4D41-8DF7-700784846C61}" type="datetimeFigureOut">
              <a:rPr lang="en-US" smtClean="0"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D87F-BC6A-414F-8786-6C54C3E0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3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035-E686-4D41-8DF7-700784846C61}" type="datetimeFigureOut">
              <a:rPr lang="en-US" smtClean="0"/>
              <a:t>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D87F-BC6A-414F-8786-6C54C3E0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8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035-E686-4D41-8DF7-700784846C61}" type="datetimeFigureOut">
              <a:rPr lang="en-US" smtClean="0"/>
              <a:t>2/17/13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D87F-BC6A-414F-8786-6C54C3E0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035-E686-4D41-8DF7-700784846C61}" type="datetimeFigureOut">
              <a:rPr lang="en-US" smtClean="0"/>
              <a:t>2/17/13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D87F-BC6A-414F-8786-6C54C3E0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035-E686-4D41-8DF7-700784846C61}" type="datetimeFigureOut">
              <a:rPr lang="en-US" smtClean="0"/>
              <a:t>2/17/13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D87F-BC6A-414F-8786-6C54C3E0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7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035-E686-4D41-8DF7-700784846C61}" type="datetimeFigureOut">
              <a:rPr lang="en-US" smtClean="0"/>
              <a:t>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D87F-BC6A-414F-8786-6C54C3E0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8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035-E686-4D41-8DF7-700784846C61}" type="datetimeFigureOut">
              <a:rPr lang="en-US" smtClean="0"/>
              <a:t>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D87F-BC6A-414F-8786-6C54C3E0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87035-E686-4D41-8DF7-700784846C61}" type="datetimeFigureOut">
              <a:rPr lang="en-US" smtClean="0"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D87F-BC6A-414F-8786-6C54C3E0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8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8573" y="987693"/>
            <a:ext cx="45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4021537" y="980761"/>
            <a:ext cx="399802" cy="3997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42124" y="2285013"/>
            <a:ext cx="399802" cy="3997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1605" y="740770"/>
            <a:ext cx="399802" cy="3997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8" idx="2"/>
          </p:cNvCxnSpPr>
          <p:nvPr/>
        </p:nvCxnSpPr>
        <p:spPr>
          <a:xfrm>
            <a:off x="4221438" y="1380541"/>
            <a:ext cx="0" cy="218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52370" y="1610883"/>
            <a:ext cx="6620250" cy="2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52370" y="1634399"/>
            <a:ext cx="0" cy="634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73630" y="1634399"/>
            <a:ext cx="0" cy="634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42025" y="1621727"/>
            <a:ext cx="0" cy="634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14607" y="1621727"/>
            <a:ext cx="0" cy="634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19675" y="1634399"/>
            <a:ext cx="0" cy="634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24743" y="1634399"/>
            <a:ext cx="0" cy="634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53328" y="1634399"/>
            <a:ext cx="0" cy="634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93672" y="1634399"/>
            <a:ext cx="0" cy="634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57534" y="1599122"/>
            <a:ext cx="0" cy="634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8431" y="1634399"/>
            <a:ext cx="0" cy="634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14639" y="182149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08638" y="182149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356069" y="179901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038946" y="182058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744014" y="179901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477805" y="179901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177667" y="182149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8011" y="182149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681873" y="182058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480992" y="1799012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821636" y="2285013"/>
            <a:ext cx="399802" cy="3997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757633" y="2268428"/>
            <a:ext cx="399802" cy="3997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993771" y="2285013"/>
            <a:ext cx="399802" cy="3997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253427" y="2285013"/>
            <a:ext cx="399802" cy="3997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60976" y="2269342"/>
            <a:ext cx="399802" cy="3997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527169" y="2299768"/>
            <a:ext cx="399802" cy="3997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971124" y="242097"/>
            <a:ext cx="399802" cy="3997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14706" y="2299768"/>
            <a:ext cx="399802" cy="3997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2684719" y="2668208"/>
            <a:ext cx="0" cy="218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77888" y="2291944"/>
            <a:ext cx="399802" cy="3997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56628" y="2291944"/>
            <a:ext cx="399802" cy="3997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05699" y="23385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90618" y="2886789"/>
            <a:ext cx="4562848" cy="649729"/>
            <a:chOff x="-722080" y="2898547"/>
            <a:chExt cx="6279529" cy="1095387"/>
          </a:xfrm>
        </p:grpSpPr>
        <p:sp>
          <p:nvSpPr>
            <p:cNvPr id="50" name="Rectangle 49"/>
            <p:cNvSpPr/>
            <p:nvPr/>
          </p:nvSpPr>
          <p:spPr>
            <a:xfrm>
              <a:off x="2317934" y="3543420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10569" y="3543420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59640" y="3451235"/>
              <a:ext cx="30166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-384349" y="2922066"/>
              <a:ext cx="58051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-384349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36911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105306" y="2909394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777888" y="2909394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482956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188024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916609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656953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409056" y="2898547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-722080" y="3109164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919" y="3109164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19350" y="308667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02227" y="3108250"/>
              <a:ext cx="2756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	</a:t>
              </a:r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07295" y="308667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41086" y="308667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40948" y="3109164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81292" y="3109164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45154" y="3108250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7010" y="3582605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-584250" y="3582605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535180" y="3470598"/>
              <a:ext cx="30166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90399" y="3557009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016846" y="3582605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70235" y="3557009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458735" y="3554969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57647" y="3594154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cxnSp>
        <p:nvCxnSpPr>
          <p:cNvPr id="98" name="Straight Connector 97"/>
          <p:cNvCxnSpPr>
            <a:stCxn id="58" idx="2"/>
          </p:cNvCxnSpPr>
          <p:nvPr/>
        </p:nvCxnSpPr>
        <p:spPr>
          <a:xfrm>
            <a:off x="3314607" y="2699548"/>
            <a:ext cx="0" cy="1792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93940" y="4491651"/>
            <a:ext cx="4999831" cy="708644"/>
            <a:chOff x="-722080" y="2898547"/>
            <a:chExt cx="6880918" cy="1194713"/>
          </a:xfrm>
        </p:grpSpPr>
        <p:sp>
          <p:nvSpPr>
            <p:cNvPr id="100" name="Rectangle 99"/>
            <p:cNvSpPr/>
            <p:nvPr/>
          </p:nvSpPr>
          <p:spPr>
            <a:xfrm>
              <a:off x="2317934" y="3543420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610569" y="3543420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659640" y="3451235"/>
              <a:ext cx="415154" cy="62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-384349" y="2922065"/>
              <a:ext cx="654318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-384349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36911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105306" y="2909394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777888" y="2909394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482956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188024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916609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656953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409056" y="2898547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-722080" y="3109164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1919" y="3109164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19350" y="308667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502227" y="3108249"/>
              <a:ext cx="379373" cy="51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  <a:r>
                <a:rPr lang="en-US" sz="1400" dirty="0" smtClean="0"/>
                <a:t>	</a:t>
              </a:r>
              <a:endParaRPr 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07295" y="3086680"/>
              <a:ext cx="379373" cy="51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41085" y="3086680"/>
              <a:ext cx="379373" cy="51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  <a:endParaRPr 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40948" y="3109165"/>
              <a:ext cx="379373" cy="51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381292" y="3109165"/>
              <a:ext cx="379373" cy="51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145154" y="3108249"/>
              <a:ext cx="379373" cy="51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</a:t>
              </a:r>
              <a:endParaRPr lang="en-US" sz="14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37010" y="3582605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-584250" y="3582605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-535180" y="3470598"/>
              <a:ext cx="415154" cy="62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90399" y="3557009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016846" y="3582605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70235" y="3557009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458735" y="3554969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57647" y="3594154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636783" y="4566926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5988601" y="4520784"/>
            <a:ext cx="0" cy="376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858187" y="4881008"/>
            <a:ext cx="290505" cy="2371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4808395" y="2707852"/>
            <a:ext cx="0" cy="960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3672679" y="3668574"/>
            <a:ext cx="4999831" cy="708644"/>
            <a:chOff x="-722080" y="2898547"/>
            <a:chExt cx="6880918" cy="1194713"/>
          </a:xfrm>
        </p:grpSpPr>
        <p:sp>
          <p:nvSpPr>
            <p:cNvPr id="139" name="Rectangle 138"/>
            <p:cNvSpPr/>
            <p:nvPr/>
          </p:nvSpPr>
          <p:spPr>
            <a:xfrm>
              <a:off x="2317934" y="3543420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610569" y="3543420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659640" y="3451235"/>
              <a:ext cx="415154" cy="62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-384349" y="2922065"/>
              <a:ext cx="654318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-384349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36911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105306" y="2909394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777888" y="2909394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482956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188024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916609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656953" y="2922066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409056" y="2898547"/>
              <a:ext cx="0" cy="634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-722080" y="3109164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1919" y="3109164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14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19350" y="308667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02227" y="3108249"/>
              <a:ext cx="379373" cy="51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  <a:r>
                <a:rPr lang="en-US" sz="1400" dirty="0" smtClean="0"/>
                <a:t>	</a:t>
              </a:r>
              <a:endParaRPr lang="en-US" sz="14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07295" y="3086680"/>
              <a:ext cx="379373" cy="51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41085" y="3086680"/>
              <a:ext cx="379373" cy="51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  <a:endParaRPr lang="en-US" sz="1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40948" y="3109165"/>
              <a:ext cx="379373" cy="51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81292" y="3109165"/>
              <a:ext cx="379373" cy="51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14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45154" y="3108249"/>
              <a:ext cx="379373" cy="51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</a:t>
              </a:r>
              <a:endParaRPr lang="en-US" sz="1400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37010" y="3582605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-584250" y="3582605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-535180" y="3470598"/>
              <a:ext cx="415154" cy="62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90399" y="3557009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016846" y="3582605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70235" y="3557009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458735" y="3554969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157647" y="3594154"/>
              <a:ext cx="399802" cy="39978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8315522" y="3743849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8667340" y="3697707"/>
            <a:ext cx="0" cy="376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8536926" y="4057931"/>
            <a:ext cx="290505" cy="2371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73" name="Curved Connector 172"/>
          <p:cNvCxnSpPr/>
          <p:nvPr/>
        </p:nvCxnSpPr>
        <p:spPr>
          <a:xfrm rot="16200000" flipH="1">
            <a:off x="3474877" y="770371"/>
            <a:ext cx="471702" cy="34885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480261" y="242097"/>
            <a:ext cx="202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Attribute to split 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0" y="110872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</a:rPr>
              <a:t>Labels</a:t>
            </a:r>
            <a:endParaRPr lang="en-US" dirty="0">
              <a:solidFill>
                <a:srgbClr val="9BBB59"/>
              </a:solidFill>
            </a:endParaRPr>
          </a:p>
        </p:txBody>
      </p:sp>
      <p:cxnSp>
        <p:nvCxnSpPr>
          <p:cNvPr id="178" name="Curved Connector 177"/>
          <p:cNvCxnSpPr>
            <a:endCxn id="88" idx="1"/>
          </p:cNvCxnSpPr>
          <p:nvPr/>
        </p:nvCxnSpPr>
        <p:spPr>
          <a:xfrm rot="16200000" flipH="1">
            <a:off x="166888" y="1702093"/>
            <a:ext cx="1013773" cy="5657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5644263" y="74077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</a:rPr>
              <a:t>Attribute values</a:t>
            </a:r>
            <a:endParaRPr lang="en-US" dirty="0">
              <a:solidFill>
                <a:srgbClr val="9BBB59"/>
              </a:solidFill>
            </a:endParaRPr>
          </a:p>
        </p:txBody>
      </p:sp>
      <p:cxnSp>
        <p:nvCxnSpPr>
          <p:cNvPr id="181" name="Curved Connector 180"/>
          <p:cNvCxnSpPr>
            <a:endCxn id="46" idx="0"/>
          </p:cNvCxnSpPr>
          <p:nvPr/>
        </p:nvCxnSpPr>
        <p:spPr>
          <a:xfrm rot="16200000" flipH="1">
            <a:off x="6151448" y="1152326"/>
            <a:ext cx="710481" cy="62603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8382283" y="272545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8410309" y="75946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89</Words>
  <Application>Microsoft Macintosh PowerPoint</Application>
  <PresentationFormat>On-screen Show (4:3)</PresentationFormat>
  <Paragraphs>85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 Chen</dc:creator>
  <cp:lastModifiedBy>Ina Chen</cp:lastModifiedBy>
  <cp:revision>4</cp:revision>
  <dcterms:created xsi:type="dcterms:W3CDTF">2013-02-18T03:03:34Z</dcterms:created>
  <dcterms:modified xsi:type="dcterms:W3CDTF">2013-02-18T03:36:30Z</dcterms:modified>
</cp:coreProperties>
</file>