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4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3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3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685B-ED4E-5747-88F8-C574E8BBE1B5}" type="datetimeFigureOut">
              <a:rPr lang="en-US" smtClean="0"/>
              <a:t>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5D81-C874-8B41-A5F7-C2D45B2B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7066" y="510813"/>
            <a:ext cx="3727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2530" y="1201636"/>
            <a:ext cx="3727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9798" y="1975295"/>
            <a:ext cx="3727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5262" y="1975295"/>
            <a:ext cx="372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69629" y="1215976"/>
            <a:ext cx="3727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6897" y="1989635"/>
            <a:ext cx="372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2361" y="1989635"/>
            <a:ext cx="372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7066" y="2758105"/>
            <a:ext cx="372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02530" y="2758105"/>
            <a:ext cx="372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 flipH="1">
            <a:off x="4355995" y="880145"/>
            <a:ext cx="787437" cy="335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5143432" y="880145"/>
            <a:ext cx="745464" cy="321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3983263" y="1585308"/>
            <a:ext cx="372732" cy="40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1" idx="0"/>
          </p:cNvCxnSpPr>
          <p:nvPr/>
        </p:nvCxnSpPr>
        <p:spPr>
          <a:xfrm>
            <a:off x="4355995" y="1585308"/>
            <a:ext cx="372732" cy="40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 flipH="1">
            <a:off x="5516164" y="1570968"/>
            <a:ext cx="372732" cy="40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>
          <a:xfrm>
            <a:off x="5888896" y="1570968"/>
            <a:ext cx="372732" cy="404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2" idx="0"/>
          </p:cNvCxnSpPr>
          <p:nvPr/>
        </p:nvCxnSpPr>
        <p:spPr>
          <a:xfrm flipH="1">
            <a:off x="5143432" y="2344627"/>
            <a:ext cx="372732" cy="413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3" idx="0"/>
          </p:cNvCxnSpPr>
          <p:nvPr/>
        </p:nvCxnSpPr>
        <p:spPr>
          <a:xfrm>
            <a:off x="5516164" y="2344627"/>
            <a:ext cx="372732" cy="413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7994" y="808392"/>
            <a:ext cx="137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Tie between B and 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417530" y="826064"/>
            <a:ext cx="137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Tie between B and C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88554" y="810675"/>
            <a:ext cx="20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487140" y="1561770"/>
            <a:ext cx="20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026945" y="1557696"/>
            <a:ext cx="20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4213" y="2331355"/>
            <a:ext cx="20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095115" y="2331355"/>
            <a:ext cx="20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8603" y="1577625"/>
            <a:ext cx="20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550927" y="783158"/>
            <a:ext cx="20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483874" y="1575578"/>
            <a:ext cx="207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5197" y="2287593"/>
            <a:ext cx="1379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No more information gain here, pick one at random</a:t>
            </a:r>
            <a:endParaRPr lang="en-US" sz="1400" dirty="0"/>
          </a:p>
        </p:txBody>
      </p:sp>
      <p:cxnSp>
        <p:nvCxnSpPr>
          <p:cNvPr id="42" name="Curved Connector 41"/>
          <p:cNvCxnSpPr>
            <a:stCxn id="40" idx="3"/>
            <a:endCxn id="10" idx="1"/>
          </p:cNvCxnSpPr>
          <p:nvPr/>
        </p:nvCxnSpPr>
        <p:spPr>
          <a:xfrm flipV="1">
            <a:off x="3404564" y="2174301"/>
            <a:ext cx="392333" cy="59034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3"/>
            <a:endCxn id="9" idx="1"/>
          </p:cNvCxnSpPr>
          <p:nvPr/>
        </p:nvCxnSpPr>
        <p:spPr>
          <a:xfrm>
            <a:off x="3796897" y="1087674"/>
            <a:ext cx="372732" cy="312968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0" idx="1"/>
            <a:endCxn id="6" idx="3"/>
          </p:cNvCxnSpPr>
          <p:nvPr/>
        </p:nvCxnSpPr>
        <p:spPr>
          <a:xfrm rot="10800000" flipV="1">
            <a:off x="6075262" y="1070002"/>
            <a:ext cx="372732" cy="316300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8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Lin</dc:creator>
  <cp:lastModifiedBy>Kathy Lin</cp:lastModifiedBy>
  <cp:revision>2</cp:revision>
  <dcterms:created xsi:type="dcterms:W3CDTF">2013-02-17T02:46:15Z</dcterms:created>
  <dcterms:modified xsi:type="dcterms:W3CDTF">2013-02-17T03:02:56Z</dcterms:modified>
</cp:coreProperties>
</file>