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mfortaa" panose="020B0604020202020204" charset="0"/>
      <p:regular r:id="rId17"/>
      <p:bold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piNPiKHgYJePLyNrNC2H5/2UN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131d11a0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131d11a0b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5131d11a0b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2be86e53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52be86e53e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55" name="Google Shape;355;g152be86e53e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77" name="Google Shape;27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85" name="Google Shape;28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95" name="Google Shape;2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131d11a0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5131d11a0b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05" name="Google Shape;305;g15131d11a0b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131d11a0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5131d11a0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15" name="Google Shape;315;g15131d11a0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131d11a0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15131d11a0b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25" name="Google Shape;325;g15131d11a0b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131d11a0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15131d11a0b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35" name="Google Shape;335;g15131d11a0b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131d11a0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15131d11a0b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45" name="Google Shape;345;g15131d11a0b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-Title Slide" type="title">
  <p:cSld name="TITLE">
    <p:bg>
      <p:bgPr>
        <a:solidFill>
          <a:srgbClr val="1E263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ctrTitle"/>
          </p:nvPr>
        </p:nvSpPr>
        <p:spPr>
          <a:xfrm>
            <a:off x="5280897" y="1041400"/>
            <a:ext cx="663581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alibri"/>
              <a:buNone/>
              <a:defRPr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ubTitle" idx="1"/>
          </p:nvPr>
        </p:nvSpPr>
        <p:spPr>
          <a:xfrm>
            <a:off x="5280897" y="4691920"/>
            <a:ext cx="6635817" cy="136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DEDB"/>
              </a:buClr>
              <a:buSzPts val="2800"/>
              <a:buNone/>
              <a:defRPr sz="2800">
                <a:solidFill>
                  <a:srgbClr val="E9DE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22"/>
          <p:cNvGrpSpPr/>
          <p:nvPr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0" name="Google Shape;20;p22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/>
              <a:ahLst/>
              <a:cxnLst/>
              <a:rect l="l" t="t" r="r" b="b"/>
              <a:pathLst>
                <a:path w="7205100" h="5785515" extrusionOk="0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/>
              <a:ahLst/>
              <a:cxnLst/>
              <a:rect l="l" t="t" r="r" b="b"/>
              <a:pathLst>
                <a:path w="600360" h="451515" extrusionOk="0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2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0" y="0"/>
              <a:ext cx="3857625" cy="6858001"/>
            </a:xfrm>
            <a:custGeom>
              <a:avLst/>
              <a:gdLst/>
              <a:ahLst/>
              <a:cxnLst/>
              <a:rect l="l" t="t" r="r" b="b"/>
              <a:pathLst>
                <a:path w="3857625" h="6858001" extrusionOk="0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7801914" y="64579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-Quote">
  <p:cSld name="10-Quote">
    <p:bg>
      <p:bgPr>
        <a:solidFill>
          <a:srgbClr val="1E263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31"/>
          <p:cNvSpPr>
            <a:spLocks noGrp="1"/>
          </p:cNvSpPr>
          <p:nvPr>
            <p:ph type="body" idx="1"/>
          </p:nvPr>
        </p:nvSpPr>
        <p:spPr>
          <a:xfrm>
            <a:off x="1532283" y="2318238"/>
            <a:ext cx="9127435" cy="34686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dist="152400" dir="2700000" algn="tl" rotWithShape="0">
              <a:srgbClr val="CD5727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609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6000"/>
              <a:buChar char="•"/>
              <a:defRPr sz="6000">
                <a:solidFill>
                  <a:srgbClr val="231F2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-Infographics">
  <p:cSld name="11-Infographics">
    <p:bg>
      <p:bgPr>
        <a:solidFill>
          <a:srgbClr val="1E263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-Text and Picture">
  <p:cSld name="12-Text and Pictur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body" idx="1"/>
          </p:nvPr>
        </p:nvSpPr>
        <p:spPr>
          <a:xfrm>
            <a:off x="838200" y="2097541"/>
            <a:ext cx="4526280" cy="3566659"/>
          </a:xfrm>
          <a:prstGeom prst="roundRect">
            <a:avLst>
              <a:gd name="adj" fmla="val 16667"/>
            </a:avLst>
          </a:pr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2164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3"/>
          <p:cNvSpPr>
            <a:spLocks noGrp="1"/>
          </p:cNvSpPr>
          <p:nvPr>
            <p:ph type="pic" idx="2"/>
          </p:nvPr>
        </p:nvSpPr>
        <p:spPr>
          <a:xfrm>
            <a:off x="6202680" y="0"/>
            <a:ext cx="598932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-Chart Dark">
  <p:cSld name="13-Chart Dark">
    <p:bg>
      <p:bgPr>
        <a:solidFill>
          <a:srgbClr val="1E263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34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170" name="Google Shape;170;p34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71" name="Google Shape;171;p3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4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4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34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8747158" cy="30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838200" y="5131574"/>
            <a:ext cx="8204114" cy="11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-Chart Dark">
  <p:cSld name="14-Chart Dark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5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188" name="Google Shape;188;p35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89" name="Google Shape;189;p35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3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5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35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3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Google Shape;197;p35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8747158" cy="30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2"/>
          </p:nvPr>
        </p:nvSpPr>
        <p:spPr>
          <a:xfrm>
            <a:off x="838200" y="5131574"/>
            <a:ext cx="8204114" cy="11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>
                <a:solidFill>
                  <a:srgbClr val="7F7F7F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-Map">
  <p:cSld name="16-Map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6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206" name="Google Shape;206;p36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7" name="Google Shape;207;p36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6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6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6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3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36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838200" y="5131574"/>
            <a:ext cx="8204114" cy="11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>
                <a:solidFill>
                  <a:srgbClr val="7F7F7F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-Title and Content">
  <p:cSld name="17-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7"/>
          <p:cNvGrpSpPr/>
          <p:nvPr/>
        </p:nvGrpSpPr>
        <p:grpSpPr>
          <a:xfrm rot="10800000" flipH="1">
            <a:off x="9300130" y="1"/>
            <a:ext cx="2891871" cy="3529584"/>
            <a:chOff x="9300130" y="3328416"/>
            <a:chExt cx="2891871" cy="3529584"/>
          </a:xfrm>
        </p:grpSpPr>
        <p:grpSp>
          <p:nvGrpSpPr>
            <p:cNvPr id="223" name="Google Shape;223;p37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24" name="Google Shape;224;p3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7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7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37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3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7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7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7" name="Google Shape;237;p37"/>
          <p:cNvGrpSpPr/>
          <p:nvPr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238" name="Google Shape;238;p37"/>
            <p:cNvSpPr/>
            <p:nvPr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30/38/49</a:t>
              </a: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35/31/32</a:t>
              </a: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233/222/219</a:t>
              </a: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205/87/39</a:t>
              </a: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181/73/35</a:t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147/52/22</a:t>
              </a:r>
              <a:endParaRPr/>
            </a:p>
          </p:txBody>
        </p:sp>
      </p:grpSp>
      <p:sp>
        <p:nvSpPr>
          <p:cNvPr id="244" name="Google Shape;244;p37"/>
          <p:cNvSpPr/>
          <p:nvPr/>
        </p:nvSpPr>
        <p:spPr>
          <a:xfrm>
            <a:off x="-1801780" y="-906971"/>
            <a:ext cx="1625203" cy="3495604"/>
          </a:xfrm>
          <a:custGeom>
            <a:avLst/>
            <a:gdLst/>
            <a:ahLst/>
            <a:cxnLst/>
            <a:rect l="l" t="t" r="r" b="b"/>
            <a:pathLst>
              <a:path w="1625203" h="3495604" extrusionOk="0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-Thank You">
  <p:cSld name="18-Thank You">
    <p:bg>
      <p:bgPr>
        <a:solidFill>
          <a:srgbClr val="1E263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  <a:defRPr sz="9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2400"/>
              <a:buNone/>
              <a:defRPr sz="2400">
                <a:solidFill>
                  <a:srgbClr val="CD57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2"/>
          </p:nvPr>
        </p:nvSpPr>
        <p:spPr>
          <a:xfrm>
            <a:off x="1542668" y="4776788"/>
            <a:ext cx="5994781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38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250" name="Google Shape;250;p38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1" name="Google Shape;251;p38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3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8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8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8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8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59;p38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genda">
  <p:cSld name="02-Agen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" name="Google Shape;36;p23"/>
          <p:cNvGrpSpPr/>
          <p:nvPr/>
        </p:nvGrpSpPr>
        <p:grpSpPr>
          <a:xfrm rot="-5400000" flipH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37" name="Google Shape;37;p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/>
              <a:ahLst/>
              <a:cxnLst/>
              <a:rect l="l" t="t" r="r" b="b"/>
              <a:pathLst>
                <a:path w="7205100" h="5785515" extrusionOk="0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3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3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3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3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Transition #1" type="secHead">
  <p:cSld name="SECTION_HEADER">
    <p:bg>
      <p:bgPr>
        <a:solidFill>
          <a:srgbClr val="1E263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24"/>
          <p:cNvGrpSpPr/>
          <p:nvPr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48" name="Google Shape;48;p24"/>
            <p:cNvSpPr/>
            <p:nvPr/>
          </p:nvSpPr>
          <p:spPr>
            <a:xfrm rot="-5400000" flipH="1">
              <a:off x="-3363291" y="508749"/>
              <a:ext cx="5279923" cy="4262425"/>
            </a:xfrm>
            <a:custGeom>
              <a:avLst/>
              <a:gdLst/>
              <a:ahLst/>
              <a:cxnLst/>
              <a:rect l="l" t="t" r="r" b="b"/>
              <a:pathLst>
                <a:path w="7205100" h="5785515" extrusionOk="0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 rot="-5400000" flipH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4"/>
            <p:cNvSpPr/>
            <p:nvPr/>
          </p:nvSpPr>
          <p:spPr>
            <a:xfrm rot="-5400000" flipH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4"/>
            <p:cNvSpPr/>
            <p:nvPr/>
          </p:nvSpPr>
          <p:spPr>
            <a:xfrm rot="-5400000" flipH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 rot="-5400000" flipH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-5400000" flipH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4"/>
            <p:cNvSpPr/>
            <p:nvPr/>
          </p:nvSpPr>
          <p:spPr>
            <a:xfrm rot="-5400000" flipH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4"/>
            <p:cNvSpPr/>
            <p:nvPr/>
          </p:nvSpPr>
          <p:spPr>
            <a:xfrm rot="-5400000" flipH="1">
              <a:off x="-1570260" y="2091746"/>
              <a:ext cx="349179" cy="34917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4"/>
            <p:cNvSpPr/>
            <p:nvPr/>
          </p:nvSpPr>
          <p:spPr>
            <a:xfrm rot="-5400000" flipH="1">
              <a:off x="-2240833" y="-821836"/>
              <a:ext cx="2826881" cy="4470553"/>
            </a:xfrm>
            <a:custGeom>
              <a:avLst/>
              <a:gdLst/>
              <a:ahLst/>
              <a:cxnLst/>
              <a:rect l="l" t="t" r="r" b="b"/>
              <a:pathLst>
                <a:path w="2826881" h="4470553" extrusionOk="0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  <a:defRPr sz="3600">
                <a:solidFill>
                  <a:srgbClr val="CD57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-Transition #2">
  <p:cSld name="04-Transition #2">
    <p:bg>
      <p:bgPr>
        <a:solidFill>
          <a:srgbClr val="1E263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/>
          <p:nvPr/>
        </p:nvSpPr>
        <p:spPr>
          <a:xfrm rot="-8100000">
            <a:off x="6533672" y="-389678"/>
            <a:ext cx="8027772" cy="6058535"/>
          </a:xfrm>
          <a:custGeom>
            <a:avLst/>
            <a:gdLst/>
            <a:ahLst/>
            <a:cxnLst/>
            <a:rect l="l" t="t" r="r" b="b"/>
            <a:pathLst>
              <a:path w="8027772" h="6058535" extrusionOk="0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  <a:defRPr sz="3600">
                <a:solidFill>
                  <a:srgbClr val="CD57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/>
          <p:nvPr/>
        </p:nvSpPr>
        <p:spPr>
          <a:xfrm rot="-81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5"/>
          <p:cNvSpPr/>
          <p:nvPr/>
        </p:nvSpPr>
        <p:spPr>
          <a:xfrm rot="-8100000">
            <a:off x="9556353" y="-207574"/>
            <a:ext cx="424963" cy="424886"/>
          </a:xfrm>
          <a:custGeom>
            <a:avLst/>
            <a:gdLst/>
            <a:ahLst/>
            <a:cxnLst/>
            <a:rect l="l" t="t" r="r" b="b"/>
            <a:pathLst>
              <a:path w="424963" h="424886" extrusionOk="0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5"/>
          <p:cNvSpPr/>
          <p:nvPr/>
        </p:nvSpPr>
        <p:spPr>
          <a:xfrm rot="-81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5"/>
          <p:cNvSpPr/>
          <p:nvPr/>
        </p:nvSpPr>
        <p:spPr>
          <a:xfrm rot="-81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5"/>
          <p:cNvSpPr/>
          <p:nvPr/>
        </p:nvSpPr>
        <p:spPr>
          <a:xfrm rot="-81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5"/>
          <p:cNvSpPr/>
          <p:nvPr/>
        </p:nvSpPr>
        <p:spPr>
          <a:xfrm rot="-8100000">
            <a:off x="8752145" y="1114187"/>
            <a:ext cx="4788069" cy="6807921"/>
          </a:xfrm>
          <a:custGeom>
            <a:avLst/>
            <a:gdLst/>
            <a:ahLst/>
            <a:cxnLst/>
            <a:rect l="l" t="t" r="r" b="b"/>
            <a:pathLst>
              <a:path w="4788069" h="6807921" extrusionOk="0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 rot="-8100000">
            <a:off x="9598307" y="3251279"/>
            <a:ext cx="476498" cy="47649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-Title and Content">
  <p:cSld name="05-Title and Content">
    <p:bg>
      <p:bgPr>
        <a:solidFill>
          <a:srgbClr val="1E263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838200" y="1993900"/>
            <a:ext cx="8747158" cy="42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9" name="Google Shape;79;p26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80" name="Google Shape;80;p26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81" name="Google Shape;81;p26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6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6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6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" name="Google Shape;89;p26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-Title and Content Light">
  <p:cSld name="06-Title and Content Ligh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body" idx="1"/>
          </p:nvPr>
        </p:nvSpPr>
        <p:spPr>
          <a:xfrm>
            <a:off x="838200" y="1993900"/>
            <a:ext cx="8747158" cy="42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  <a:defRPr sz="3600">
                <a:solidFill>
                  <a:srgbClr val="231F20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3200"/>
              <a:buChar char="•"/>
              <a:defRPr sz="3200">
                <a:solidFill>
                  <a:srgbClr val="231F20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800"/>
              <a:buChar char="•"/>
              <a:defRPr sz="2800">
                <a:solidFill>
                  <a:srgbClr val="231F20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>
                <a:solidFill>
                  <a:srgbClr val="231F20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>
                <a:solidFill>
                  <a:srgbClr val="231F2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6" name="Google Shape;96;p27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97" name="Google Shape;97;p27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98" name="Google Shape;98;p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27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7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27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7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" name="Google Shape;106;p27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-Title and Content Light Two Content" type="twoObj">
  <p:cSld name="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4" name="Google Shape;114;p28"/>
          <p:cNvGrpSpPr/>
          <p:nvPr/>
        </p:nvGrpSpPr>
        <p:grpSpPr>
          <a:xfrm rot="10800000" flipH="1">
            <a:off x="9300130" y="1"/>
            <a:ext cx="2891871" cy="3529584"/>
            <a:chOff x="9300130" y="3328416"/>
            <a:chExt cx="2891871" cy="3529584"/>
          </a:xfrm>
        </p:grpSpPr>
        <p:grpSp>
          <p:nvGrpSpPr>
            <p:cNvPr id="115" name="Google Shape;115;p28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16" name="Google Shape;116;p28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8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8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8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8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" name="Google Shape;124;p28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838200" y="1993899"/>
            <a:ext cx="51816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2"/>
          </p:nvPr>
        </p:nvSpPr>
        <p:spPr>
          <a:xfrm>
            <a:off x="6172200" y="1993899"/>
            <a:ext cx="51816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-Full Image">
  <p:cSld name="08-Full Imag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  <a:noFill/>
          <a:ln>
            <a:noFill/>
          </a:ln>
        </p:spPr>
        <p:txBody>
          <a:bodyPr spcFirstLastPara="1" wrap="square" lIns="91425" tIns="91425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200"/>
              <a:buFont typeface="Calibri"/>
              <a:buNone/>
              <a:defRPr sz="7200" b="1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33416"/>
              </a:buClr>
              <a:buSzPts val="4400"/>
              <a:buNone/>
              <a:defRPr sz="4400">
                <a:solidFill>
                  <a:srgbClr val="93341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-Big Letters">
  <p:cSld name="09-Big Letters">
    <p:bg>
      <p:bgPr>
        <a:solidFill>
          <a:srgbClr val="1E263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0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134" name="Google Shape;134;p30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35" name="Google Shape;135;p3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30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30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0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" name="Google Shape;143;p30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30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200"/>
              <a:buFont typeface="Calibri"/>
              <a:buNone/>
              <a:defRPr sz="3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2400"/>
              <a:buNone/>
              <a:defRPr sz="2400">
                <a:solidFill>
                  <a:srgbClr val="CD57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2"/>
          </p:nvPr>
        </p:nvSpPr>
        <p:spPr>
          <a:xfrm>
            <a:off x="8064500" y="2080573"/>
            <a:ext cx="41275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 b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131d11a0b_0_53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66" name="Google Shape;266;g15131d11a0b_0_53"/>
          <p:cNvSpPr txBox="1">
            <a:spLocks noGrp="1"/>
          </p:cNvSpPr>
          <p:nvPr>
            <p:ph type="title"/>
          </p:nvPr>
        </p:nvSpPr>
        <p:spPr>
          <a:xfrm>
            <a:off x="853550" y="365150"/>
            <a:ext cx="8689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Raleway"/>
                <a:ea typeface="Raleway"/>
                <a:cs typeface="Raleway"/>
                <a:sym typeface="Raleway"/>
              </a:rPr>
              <a:t>Команда</a:t>
            </a:r>
            <a:endParaRPr b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g15131d11a0b_0_53"/>
          <p:cNvSpPr txBox="1"/>
          <p:nvPr/>
        </p:nvSpPr>
        <p:spPr>
          <a:xfrm>
            <a:off x="1551113" y="2974525"/>
            <a:ext cx="2121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Альметов Камиль,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Flutter-разработчик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8" name="Google Shape;268;g15131d11a0b_0_53"/>
          <p:cNvSpPr txBox="1"/>
          <p:nvPr/>
        </p:nvSpPr>
        <p:spPr>
          <a:xfrm>
            <a:off x="3976713" y="2974525"/>
            <a:ext cx="2282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Исянбаев Нагим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Backend-разработчик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9" name="Google Shape;269;g15131d11a0b_0_53"/>
          <p:cNvSpPr txBox="1"/>
          <p:nvPr/>
        </p:nvSpPr>
        <p:spPr>
          <a:xfrm>
            <a:off x="6723888" y="2974525"/>
            <a:ext cx="2121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Ковалёв Виктор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Flutter-разработчик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2be86e53e_1_29"/>
          <p:cNvSpPr txBox="1">
            <a:spLocks noGrp="1"/>
          </p:cNvSpPr>
          <p:nvPr>
            <p:ph type="title"/>
          </p:nvPr>
        </p:nvSpPr>
        <p:spPr>
          <a:xfrm>
            <a:off x="831850" y="175564"/>
            <a:ext cx="9756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lang="en-US" sz="8000" b="0">
                <a:latin typeface="Raleway"/>
                <a:ea typeface="Raleway"/>
                <a:cs typeface="Raleway"/>
                <a:sym typeface="Raleway"/>
              </a:rPr>
              <a:t>Спасибо за внимание</a:t>
            </a:r>
            <a:endParaRPr sz="8000" b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g152be86e53e_1_29"/>
          <p:cNvSpPr txBox="1">
            <a:spLocks noGrp="1"/>
          </p:cNvSpPr>
          <p:nvPr>
            <p:ph type="body" idx="1"/>
          </p:nvPr>
        </p:nvSpPr>
        <p:spPr>
          <a:xfrm>
            <a:off x="831850" y="3076275"/>
            <a:ext cx="852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24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Если есть какие-то вопросы, мы готовы на них ответить!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"/>
          <p:cNvSpPr txBox="1">
            <a:spLocks noGrp="1"/>
          </p:cNvSpPr>
          <p:nvPr>
            <p:ph type="ctrTitle"/>
          </p:nvPr>
        </p:nvSpPr>
        <p:spPr>
          <a:xfrm>
            <a:off x="5280897" y="1041400"/>
            <a:ext cx="663581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Социальное волонтерское такси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1"/>
          <p:cNvSpPr txBox="1">
            <a:spLocks noGrp="1"/>
          </p:cNvSpPr>
          <p:nvPr>
            <p:ph type="subTitle" idx="1"/>
          </p:nvPr>
        </p:nvSpPr>
        <p:spPr>
          <a:xfrm>
            <a:off x="5280897" y="4691920"/>
            <a:ext cx="6635817" cy="136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DEDB"/>
              </a:buClr>
              <a:buSzPts val="280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Помощь инвалидам и пенсионерам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1"/>
          <p:cNvSpPr txBox="1">
            <a:spLocks noGrp="1"/>
          </p:cNvSpPr>
          <p:nvPr>
            <p:ph type="dt" idx="10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0">
                <a:latin typeface="Raleway"/>
                <a:ea typeface="Raleway"/>
                <a:cs typeface="Raleway"/>
                <a:sym typeface="Raleway"/>
              </a:rPr>
              <a:t>Целевая аудитория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5"/>
          <p:cNvSpPr txBox="1">
            <a:spLocks noGrp="1"/>
          </p:cNvSpPr>
          <p:nvPr>
            <p:ph type="body" idx="1"/>
          </p:nvPr>
        </p:nvSpPr>
        <p:spPr>
          <a:xfrm>
            <a:off x="838200" y="1993900"/>
            <a:ext cx="8747158" cy="42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Инвалиды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Пожилые малоимущие люди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Дети-сироты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Опекуны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9" name="Google Shape;289;p5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hlink"/>
                </a:solidFill>
              </a:rPr>
              <a:t>11 сентября 2022</a:t>
            </a:r>
            <a:endParaRPr/>
          </a:p>
        </p:txBody>
      </p:sp>
      <p:sp>
        <p:nvSpPr>
          <p:cNvPr id="290" name="Google Shape;290;p5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291" name="Google Shape;291;p5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"/>
          <p:cNvSpPr txBox="1">
            <a:spLocks noGrp="1"/>
          </p:cNvSpPr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Проблема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p3"/>
          <p:cNvSpPr txBox="1">
            <a:spLocks noGrp="1"/>
          </p:cNvSpPr>
          <p:nvPr>
            <p:ph type="body" idx="1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886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На данный момент какой-либо сервис социального такси отсутствует.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886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Чтобы предоставить транспорт, необходимо вручную искать человека.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9" name="Google Shape;299;p3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00" name="Google Shape;300;p3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01" name="Google Shape;301;p3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131d11a0b_0_87"/>
          <p:cNvSpPr txBox="1">
            <a:spLocks noGrp="1"/>
          </p:cNvSpPr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Решение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g15131d11a0b_0_87"/>
          <p:cNvSpPr txBox="1">
            <a:spLocks noGrp="1"/>
          </p:cNvSpPr>
          <p:nvPr>
            <p:ph type="body" idx="1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Кроссплатформенное мобильное приложение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9" name="Google Shape;309;g15131d11a0b_0_87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10" name="Google Shape;310;g15131d11a0b_0_87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11" name="Google Shape;311;g15131d11a0b_0_87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131d11a0b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68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</a:pPr>
            <a:r>
              <a:rPr lang="en-US" b="0">
                <a:latin typeface="Raleway"/>
                <a:ea typeface="Raleway"/>
                <a:cs typeface="Raleway"/>
                <a:sym typeface="Raleway"/>
              </a:rPr>
              <a:t>Планы на будущее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" name="Google Shape;318;g15131d11a0b_0_19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/>
          </a:p>
        </p:txBody>
      </p:sp>
      <p:sp>
        <p:nvSpPr>
          <p:cNvPr id="319" name="Google Shape;319;g15131d11a0b_0_19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20" name="Google Shape;320;g15131d11a0b_0_19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21" name="Google Shape;321;g15131d11a0b_0_19"/>
          <p:cNvSpPr txBox="1"/>
          <p:nvPr/>
        </p:nvSpPr>
        <p:spPr>
          <a:xfrm>
            <a:off x="1034150" y="1673675"/>
            <a:ext cx="71847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Модерация 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Красивый дизайн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Call-центр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Сотрудничество с социальными службами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131d11a0b_0_68"/>
          <p:cNvSpPr txBox="1">
            <a:spLocks noGrp="1"/>
          </p:cNvSpPr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Проблема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g15131d11a0b_0_68"/>
          <p:cNvSpPr txBox="1">
            <a:spLocks noGrp="1"/>
          </p:cNvSpPr>
          <p:nvPr>
            <p:ph type="body" idx="1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Некоторые группы пользователей не могут использовать смартфон.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g15131d11a0b_0_68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30" name="Google Shape;330;g15131d11a0b_0_68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31" name="Google Shape;331;g15131d11a0b_0_68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131d11a0b_0_78"/>
          <p:cNvSpPr txBox="1">
            <a:spLocks noGrp="1"/>
          </p:cNvSpPr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Решение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8" name="Google Shape;338;g15131d11a0b_0_78"/>
          <p:cNvSpPr txBox="1">
            <a:spLocks noGrp="1"/>
          </p:cNvSpPr>
          <p:nvPr>
            <p:ph type="body" idx="1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Call-Центр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9" name="Google Shape;339;g15131d11a0b_0_78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40" name="Google Shape;340;g15131d11a0b_0_78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41" name="Google Shape;341;g15131d11a0b_0_78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131d11a0b_0_96"/>
          <p:cNvSpPr txBox="1">
            <a:spLocks noGrp="1"/>
          </p:cNvSpPr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Результат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8" name="Google Shape;348;g15131d11a0b_0_96"/>
          <p:cNvSpPr txBox="1">
            <a:spLocks noGrp="1"/>
          </p:cNvSpPr>
          <p:nvPr>
            <p:ph type="body" idx="1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886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нуждающиеся в транспорте получат удобный сервис заказа такси.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886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социально активные люди будут иметь возможность делать добрые дела.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9" name="Google Shape;349;g15131d11a0b_0_96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50" name="Google Shape;350;g15131d11a0b_0_96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51" name="Google Shape;351;g15131d11a0b_0_96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rgbClr val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Widescreen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</vt:lpstr>
      <vt:lpstr>Raleway</vt:lpstr>
      <vt:lpstr>Calibri</vt:lpstr>
      <vt:lpstr>Arial</vt:lpstr>
      <vt:lpstr>Comfortaa</vt:lpstr>
      <vt:lpstr>Office Theme</vt:lpstr>
      <vt:lpstr>Команда</vt:lpstr>
      <vt:lpstr>Социальное волонтерское такси</vt:lpstr>
      <vt:lpstr>Целевая аудитория</vt:lpstr>
      <vt:lpstr>Проблема</vt:lpstr>
      <vt:lpstr>Решение</vt:lpstr>
      <vt:lpstr>Планы на будущее</vt:lpstr>
      <vt:lpstr>Проблема</vt:lpstr>
      <vt:lpstr>Решение</vt:lpstr>
      <vt:lpstr>Результат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</dc:title>
  <dc:creator>Showeet.com</dc:creator>
  <cp:lastModifiedBy>Камиль Альметов</cp:lastModifiedBy>
  <cp:revision>1</cp:revision>
  <dcterms:created xsi:type="dcterms:W3CDTF">2016-12-16T23:28:33Z</dcterms:created>
  <dcterms:modified xsi:type="dcterms:W3CDTF">2022-09-11T14:29:27Z</dcterms:modified>
</cp:coreProperties>
</file>