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Comforta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ipiNPiKHgYJePLyNrNC2H5/2UN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Comfortaa-bold.fntdata"/><Relationship Id="rId23" Type="http://schemas.openxmlformats.org/officeDocument/2006/relationships/font" Target="fonts/Comforta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5131d11a0b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5131d11a0b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15131d11a0b_0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52be86e53e_1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152be86e53e_1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Free PowerPoint Templates</a:t>
            </a:r>
            <a:endParaRPr/>
          </a:p>
        </p:txBody>
      </p:sp>
      <p:sp>
        <p:nvSpPr>
          <p:cNvPr id="355" name="Google Shape;355;g152be86e53e_1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Free PowerPoint Templates</a:t>
            </a:r>
            <a:endParaRPr/>
          </a:p>
        </p:txBody>
      </p:sp>
      <p:sp>
        <p:nvSpPr>
          <p:cNvPr id="277" name="Google Shape;27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Free PowerPoint Templates</a:t>
            </a:r>
            <a:endParaRPr/>
          </a:p>
        </p:txBody>
      </p:sp>
      <p:sp>
        <p:nvSpPr>
          <p:cNvPr id="285" name="Google Shape;28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Free PowerPoint Templates</a:t>
            </a:r>
            <a:endParaRPr/>
          </a:p>
        </p:txBody>
      </p:sp>
      <p:sp>
        <p:nvSpPr>
          <p:cNvPr id="295" name="Google Shape;29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5131d11a0b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15131d11a0b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Free PowerPoint Templates</a:t>
            </a:r>
            <a:endParaRPr/>
          </a:p>
        </p:txBody>
      </p:sp>
      <p:sp>
        <p:nvSpPr>
          <p:cNvPr id="305" name="Google Shape;305;g15131d11a0b_0_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5131d11a0b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15131d11a0b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Free PowerPoint Templates</a:t>
            </a:r>
            <a:endParaRPr/>
          </a:p>
        </p:txBody>
      </p:sp>
      <p:sp>
        <p:nvSpPr>
          <p:cNvPr id="315" name="Google Shape;315;g15131d11a0b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5131d11a0b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15131d11a0b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Free PowerPoint Templates</a:t>
            </a:r>
            <a:endParaRPr/>
          </a:p>
        </p:txBody>
      </p:sp>
      <p:sp>
        <p:nvSpPr>
          <p:cNvPr id="325" name="Google Shape;325;g15131d11a0b_0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5131d11a0b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15131d11a0b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Free PowerPoint Templates</a:t>
            </a:r>
            <a:endParaRPr/>
          </a:p>
        </p:txBody>
      </p:sp>
      <p:sp>
        <p:nvSpPr>
          <p:cNvPr id="335" name="Google Shape;335;g15131d11a0b_0_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5131d11a0b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15131d11a0b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Free PowerPoint Templates</a:t>
            </a:r>
            <a:endParaRPr/>
          </a:p>
        </p:txBody>
      </p:sp>
      <p:sp>
        <p:nvSpPr>
          <p:cNvPr id="345" name="Google Shape;345;g15131d11a0b_0_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-Title Slide" type="title">
  <p:cSld name="TITLE">
    <p:bg>
      <p:bgPr>
        <a:solidFill>
          <a:srgbClr val="1E263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"/>
          <p:cNvSpPr txBox="1"/>
          <p:nvPr>
            <p:ph type="ctrTitle"/>
          </p:nvPr>
        </p:nvSpPr>
        <p:spPr>
          <a:xfrm>
            <a:off x="5280897" y="1041400"/>
            <a:ext cx="663581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Calibri"/>
              <a:buNone/>
              <a:defRPr sz="7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" type="subTitle"/>
          </p:nvPr>
        </p:nvSpPr>
        <p:spPr>
          <a:xfrm>
            <a:off x="5280897" y="4691920"/>
            <a:ext cx="6635817" cy="1368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DEDB"/>
              </a:buClr>
              <a:buSzPts val="2800"/>
              <a:buNone/>
              <a:defRPr sz="2800">
                <a:solidFill>
                  <a:srgbClr val="E9DEDB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1F20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1F20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1F2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1F2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grpSp>
        <p:nvGrpSpPr>
          <p:cNvPr id="19" name="Google Shape;19;p22"/>
          <p:cNvGrpSpPr/>
          <p:nvPr/>
        </p:nvGrpSpPr>
        <p:grpSpPr>
          <a:xfrm>
            <a:off x="0" y="0"/>
            <a:ext cx="7205100" cy="6858001"/>
            <a:chOff x="0" y="0"/>
            <a:chExt cx="7205100" cy="6858001"/>
          </a:xfrm>
        </p:grpSpPr>
        <p:sp>
          <p:nvSpPr>
            <p:cNvPr id="20" name="Google Shape;20;p22"/>
            <p:cNvSpPr/>
            <p:nvPr/>
          </p:nvSpPr>
          <p:spPr>
            <a:xfrm>
              <a:off x="0" y="1041400"/>
              <a:ext cx="7205100" cy="5816600"/>
            </a:xfrm>
            <a:custGeom>
              <a:rect b="b" l="l" r="r" t="t"/>
              <a:pathLst>
                <a:path extrusionOk="0" h="5785515" w="7205100">
                  <a:moveTo>
                    <a:pt x="0" y="1395536"/>
                  </a:moveTo>
                  <a:lnTo>
                    <a:pt x="1286785" y="1395536"/>
                  </a:lnTo>
                  <a:lnTo>
                    <a:pt x="1626992" y="1395536"/>
                  </a:lnTo>
                  <a:cubicBezTo>
                    <a:pt x="1819675" y="1395536"/>
                    <a:pt x="1975876" y="1551737"/>
                    <a:pt x="1975876" y="1744420"/>
                  </a:cubicBezTo>
                  <a:cubicBezTo>
                    <a:pt x="1975876" y="1937103"/>
                    <a:pt x="1819675" y="2093304"/>
                    <a:pt x="1626992" y="2093304"/>
                  </a:cubicBezTo>
                  <a:lnTo>
                    <a:pt x="1286785" y="2093304"/>
                  </a:lnTo>
                  <a:lnTo>
                    <a:pt x="1276896" y="2093304"/>
                  </a:lnTo>
                  <a:cubicBezTo>
                    <a:pt x="1084214" y="2093304"/>
                    <a:pt x="928013" y="2249505"/>
                    <a:pt x="928013" y="2442188"/>
                  </a:cubicBezTo>
                  <a:cubicBezTo>
                    <a:pt x="928013" y="2634871"/>
                    <a:pt x="1084214" y="2791072"/>
                    <a:pt x="1276896" y="2791072"/>
                  </a:cubicBezTo>
                  <a:lnTo>
                    <a:pt x="1286785" y="2791072"/>
                  </a:lnTo>
                  <a:lnTo>
                    <a:pt x="6856216" y="2791072"/>
                  </a:lnTo>
                  <a:cubicBezTo>
                    <a:pt x="7048899" y="2791072"/>
                    <a:pt x="7205100" y="2947273"/>
                    <a:pt x="7205100" y="3139956"/>
                  </a:cubicBezTo>
                  <a:cubicBezTo>
                    <a:pt x="7205100" y="3332639"/>
                    <a:pt x="7048899" y="3488840"/>
                    <a:pt x="6856216" y="3488840"/>
                  </a:cubicBezTo>
                  <a:lnTo>
                    <a:pt x="3444197" y="3488840"/>
                  </a:lnTo>
                  <a:lnTo>
                    <a:pt x="2324758" y="3488840"/>
                  </a:lnTo>
                  <a:cubicBezTo>
                    <a:pt x="2132075" y="3488840"/>
                    <a:pt x="1975875" y="3645041"/>
                    <a:pt x="1975875" y="3837724"/>
                  </a:cubicBezTo>
                  <a:cubicBezTo>
                    <a:pt x="1975875" y="4030407"/>
                    <a:pt x="2132075" y="4186608"/>
                    <a:pt x="2324758" y="4186608"/>
                  </a:cubicBezTo>
                  <a:lnTo>
                    <a:pt x="3444197" y="4186608"/>
                  </a:lnTo>
                  <a:lnTo>
                    <a:pt x="4884541" y="4186608"/>
                  </a:lnTo>
                  <a:cubicBezTo>
                    <a:pt x="5077224" y="4186608"/>
                    <a:pt x="5233425" y="4342809"/>
                    <a:pt x="5233425" y="4535492"/>
                  </a:cubicBezTo>
                  <a:cubicBezTo>
                    <a:pt x="5233425" y="4728175"/>
                    <a:pt x="5077224" y="4884376"/>
                    <a:pt x="4884541" y="4884376"/>
                  </a:cubicBezTo>
                  <a:lnTo>
                    <a:pt x="3444197" y="4884376"/>
                  </a:lnTo>
                  <a:lnTo>
                    <a:pt x="1430939" y="4884376"/>
                  </a:lnTo>
                  <a:cubicBezTo>
                    <a:pt x="1238256" y="4884376"/>
                    <a:pt x="1082054" y="5040577"/>
                    <a:pt x="1082054" y="5233260"/>
                  </a:cubicBezTo>
                  <a:cubicBezTo>
                    <a:pt x="1082054" y="5425943"/>
                    <a:pt x="1238256" y="5582144"/>
                    <a:pt x="1430939" y="5582144"/>
                  </a:cubicBezTo>
                  <a:lnTo>
                    <a:pt x="3444197" y="5582144"/>
                  </a:lnTo>
                  <a:lnTo>
                    <a:pt x="3617657" y="5582144"/>
                  </a:lnTo>
                  <a:cubicBezTo>
                    <a:pt x="3738084" y="5582144"/>
                    <a:pt x="3844260" y="5643160"/>
                    <a:pt x="3906957" y="5735964"/>
                  </a:cubicBezTo>
                  <a:lnTo>
                    <a:pt x="3933853" y="5785515"/>
                  </a:lnTo>
                  <a:lnTo>
                    <a:pt x="0" y="5785515"/>
                  </a:lnTo>
                  <a:close/>
                  <a:moveTo>
                    <a:pt x="0" y="0"/>
                  </a:moveTo>
                  <a:lnTo>
                    <a:pt x="3237256" y="0"/>
                  </a:lnTo>
                  <a:lnTo>
                    <a:pt x="3729556" y="0"/>
                  </a:lnTo>
                  <a:cubicBezTo>
                    <a:pt x="3922239" y="0"/>
                    <a:pt x="4078440" y="156201"/>
                    <a:pt x="4078440" y="348884"/>
                  </a:cubicBezTo>
                  <a:cubicBezTo>
                    <a:pt x="4078440" y="541567"/>
                    <a:pt x="3922239" y="697768"/>
                    <a:pt x="3729556" y="697768"/>
                  </a:cubicBezTo>
                  <a:lnTo>
                    <a:pt x="3237256" y="697768"/>
                  </a:lnTo>
                  <a:lnTo>
                    <a:pt x="1286785" y="697768"/>
                  </a:lnTo>
                  <a:lnTo>
                    <a:pt x="0" y="697768"/>
                  </a:lnTo>
                  <a:close/>
                </a:path>
              </a:pathLst>
            </a:custGeom>
            <a:solidFill>
              <a:srgbClr val="CD572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2"/>
            <p:cNvSpPr/>
            <p:nvPr/>
          </p:nvSpPr>
          <p:spPr>
            <a:xfrm>
              <a:off x="1995393" y="0"/>
              <a:ext cx="600360" cy="451515"/>
            </a:xfrm>
            <a:custGeom>
              <a:rect b="b" l="l" r="r" t="t"/>
              <a:pathLst>
                <a:path extrusionOk="0" h="451515" w="600360">
                  <a:moveTo>
                    <a:pt x="42311" y="0"/>
                  </a:moveTo>
                  <a:lnTo>
                    <a:pt x="558049" y="0"/>
                  </a:lnTo>
                  <a:lnTo>
                    <a:pt x="576771" y="34491"/>
                  </a:lnTo>
                  <a:cubicBezTo>
                    <a:pt x="591961" y="70404"/>
                    <a:pt x="600360" y="109889"/>
                    <a:pt x="600360" y="151335"/>
                  </a:cubicBezTo>
                  <a:cubicBezTo>
                    <a:pt x="600360" y="317120"/>
                    <a:pt x="465965" y="451515"/>
                    <a:pt x="300180" y="451515"/>
                  </a:cubicBezTo>
                  <a:cubicBezTo>
                    <a:pt x="134395" y="451515"/>
                    <a:pt x="0" y="317120"/>
                    <a:pt x="0" y="151335"/>
                  </a:cubicBezTo>
                  <a:cubicBezTo>
                    <a:pt x="0" y="109889"/>
                    <a:pt x="8400" y="70404"/>
                    <a:pt x="23590" y="34491"/>
                  </a:cubicBezTo>
                  <a:close/>
                </a:path>
              </a:pathLst>
            </a:custGeom>
            <a:solidFill>
              <a:srgbClr val="E9DE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2"/>
            <p:cNvSpPr/>
            <p:nvPr/>
          </p:nvSpPr>
          <p:spPr>
            <a:xfrm>
              <a:off x="4429866" y="1537751"/>
              <a:ext cx="713232" cy="713232"/>
            </a:xfrm>
            <a:prstGeom prst="ellipse">
              <a:avLst/>
            </a:prstGeom>
            <a:solidFill>
              <a:srgbClr val="B5492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2"/>
            <p:cNvSpPr/>
            <p:nvPr/>
          </p:nvSpPr>
          <p:spPr>
            <a:xfrm>
              <a:off x="5392123" y="5235904"/>
              <a:ext cx="713232" cy="712392"/>
            </a:xfrm>
            <a:prstGeom prst="roundRect">
              <a:avLst>
                <a:gd fmla="val 50000" name="adj"/>
              </a:avLst>
            </a:prstGeom>
            <a:solidFill>
              <a:srgbClr val="93341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2"/>
            <p:cNvSpPr/>
            <p:nvPr/>
          </p:nvSpPr>
          <p:spPr>
            <a:xfrm>
              <a:off x="2170410" y="2732413"/>
              <a:ext cx="1353288" cy="599590"/>
            </a:xfrm>
            <a:prstGeom prst="roundRect">
              <a:avLst>
                <a:gd fmla="val 50000" name="adj"/>
              </a:avLst>
            </a:prstGeom>
            <a:solidFill>
              <a:srgbClr val="CD572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2"/>
            <p:cNvSpPr/>
            <p:nvPr/>
          </p:nvSpPr>
          <p:spPr>
            <a:xfrm>
              <a:off x="2038403" y="3584282"/>
              <a:ext cx="573845" cy="573845"/>
            </a:xfrm>
            <a:prstGeom prst="ellipse">
              <a:avLst/>
            </a:prstGeom>
            <a:solidFill>
              <a:srgbClr val="B549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2"/>
            <p:cNvSpPr/>
            <p:nvPr/>
          </p:nvSpPr>
          <p:spPr>
            <a:xfrm>
              <a:off x="586882" y="4615478"/>
              <a:ext cx="905690" cy="471581"/>
            </a:xfrm>
            <a:prstGeom prst="roundRect">
              <a:avLst>
                <a:gd fmla="val 50000" name="adj"/>
              </a:avLst>
            </a:prstGeom>
            <a:solidFill>
              <a:srgbClr val="93341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2"/>
            <p:cNvSpPr/>
            <p:nvPr/>
          </p:nvSpPr>
          <p:spPr>
            <a:xfrm>
              <a:off x="586882" y="948182"/>
              <a:ext cx="905690" cy="471581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2"/>
            <p:cNvSpPr/>
            <p:nvPr/>
          </p:nvSpPr>
          <p:spPr>
            <a:xfrm>
              <a:off x="2854443" y="2793959"/>
              <a:ext cx="476498" cy="4764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2"/>
            <p:cNvSpPr/>
            <p:nvPr/>
          </p:nvSpPr>
          <p:spPr>
            <a:xfrm>
              <a:off x="0" y="0"/>
              <a:ext cx="3857625" cy="6858001"/>
            </a:xfrm>
            <a:custGeom>
              <a:rect b="b" l="l" r="r" t="t"/>
              <a:pathLst>
                <a:path extrusionOk="0" h="6858001" w="3857625">
                  <a:moveTo>
                    <a:pt x="0" y="5206094"/>
                  </a:moveTo>
                  <a:lnTo>
                    <a:pt x="4732" y="5253037"/>
                  </a:lnTo>
                  <a:cubicBezTo>
                    <a:pt x="26462" y="5359225"/>
                    <a:pt x="120416" y="5439103"/>
                    <a:pt x="233028" y="5439103"/>
                  </a:cubicBezTo>
                  <a:lnTo>
                    <a:pt x="1110169" y="5439103"/>
                  </a:lnTo>
                  <a:lnTo>
                    <a:pt x="3346493" y="5439103"/>
                  </a:lnTo>
                  <a:lnTo>
                    <a:pt x="3624594" y="5439103"/>
                  </a:lnTo>
                  <a:cubicBezTo>
                    <a:pt x="3753293" y="5439103"/>
                    <a:pt x="3857624" y="5543434"/>
                    <a:pt x="3857624" y="5672133"/>
                  </a:cubicBezTo>
                  <a:cubicBezTo>
                    <a:pt x="3857624" y="5800832"/>
                    <a:pt x="3753293" y="5905163"/>
                    <a:pt x="3624594" y="5905163"/>
                  </a:cubicBezTo>
                  <a:lnTo>
                    <a:pt x="1110169" y="5905163"/>
                  </a:lnTo>
                  <a:lnTo>
                    <a:pt x="854029" y="5905163"/>
                  </a:lnTo>
                  <a:cubicBezTo>
                    <a:pt x="725330" y="5905163"/>
                    <a:pt x="620999" y="6009494"/>
                    <a:pt x="620999" y="6138193"/>
                  </a:cubicBezTo>
                  <a:cubicBezTo>
                    <a:pt x="620999" y="6266892"/>
                    <a:pt x="725330" y="6371223"/>
                    <a:pt x="854029" y="6371223"/>
                  </a:cubicBezTo>
                  <a:lnTo>
                    <a:pt x="1110169" y="6371223"/>
                  </a:lnTo>
                  <a:lnTo>
                    <a:pt x="2337886" y="6371223"/>
                  </a:lnTo>
                  <a:cubicBezTo>
                    <a:pt x="2472306" y="6371223"/>
                    <a:pt x="2581275" y="6480192"/>
                    <a:pt x="2581275" y="6614612"/>
                  </a:cubicBezTo>
                  <a:lnTo>
                    <a:pt x="2581274" y="6614612"/>
                  </a:lnTo>
                  <a:cubicBezTo>
                    <a:pt x="2581274" y="6749032"/>
                    <a:pt x="2472305" y="6858001"/>
                    <a:pt x="2337885" y="6858001"/>
                  </a:cubicBezTo>
                  <a:lnTo>
                    <a:pt x="0" y="6858000"/>
                  </a:lnTo>
                  <a:lnTo>
                    <a:pt x="0" y="6371223"/>
                  </a:lnTo>
                  <a:lnTo>
                    <a:pt x="0" y="5573588"/>
                  </a:lnTo>
                  <a:lnTo>
                    <a:pt x="0" y="5376198"/>
                  </a:lnTo>
                  <a:close/>
                  <a:moveTo>
                    <a:pt x="0" y="4505987"/>
                  </a:moveTo>
                  <a:lnTo>
                    <a:pt x="330388" y="4505987"/>
                  </a:lnTo>
                  <a:cubicBezTo>
                    <a:pt x="459086" y="4505987"/>
                    <a:pt x="563417" y="4610318"/>
                    <a:pt x="563417" y="4739017"/>
                  </a:cubicBezTo>
                  <a:cubicBezTo>
                    <a:pt x="563417" y="4867716"/>
                    <a:pt x="459086" y="4972047"/>
                    <a:pt x="330388" y="4972047"/>
                  </a:cubicBezTo>
                  <a:lnTo>
                    <a:pt x="271969" y="4972047"/>
                  </a:lnTo>
                  <a:lnTo>
                    <a:pt x="271969" y="4973043"/>
                  </a:lnTo>
                  <a:lnTo>
                    <a:pt x="233028" y="4973043"/>
                  </a:lnTo>
                  <a:cubicBezTo>
                    <a:pt x="120416" y="4973043"/>
                    <a:pt x="26462" y="5052922"/>
                    <a:pt x="4732" y="5159109"/>
                  </a:cubicBezTo>
                  <a:lnTo>
                    <a:pt x="0" y="5206053"/>
                  </a:lnTo>
                  <a:lnTo>
                    <a:pt x="0" y="4972047"/>
                  </a:lnTo>
                  <a:close/>
                  <a:moveTo>
                    <a:pt x="0" y="3381384"/>
                  </a:moveTo>
                  <a:lnTo>
                    <a:pt x="4733" y="3428338"/>
                  </a:lnTo>
                  <a:cubicBezTo>
                    <a:pt x="26463" y="3534526"/>
                    <a:pt x="120417" y="3614404"/>
                    <a:pt x="233029" y="3614404"/>
                  </a:cubicBezTo>
                  <a:lnTo>
                    <a:pt x="1505527" y="3614404"/>
                  </a:lnTo>
                  <a:lnTo>
                    <a:pt x="1505527" y="3615400"/>
                  </a:lnTo>
                  <a:lnTo>
                    <a:pt x="1622929" y="3615400"/>
                  </a:lnTo>
                  <a:cubicBezTo>
                    <a:pt x="1751628" y="3615400"/>
                    <a:pt x="1855959" y="3719731"/>
                    <a:pt x="1855959" y="3848430"/>
                  </a:cubicBezTo>
                  <a:cubicBezTo>
                    <a:pt x="1855959" y="3977129"/>
                    <a:pt x="1751628" y="4081460"/>
                    <a:pt x="1622929" y="4081460"/>
                  </a:cubicBezTo>
                  <a:lnTo>
                    <a:pt x="0" y="4081460"/>
                  </a:lnTo>
                  <a:close/>
                  <a:moveTo>
                    <a:pt x="0" y="1481138"/>
                  </a:moveTo>
                  <a:cubicBezTo>
                    <a:pt x="0" y="1610020"/>
                    <a:pt x="104480" y="1714500"/>
                    <a:pt x="233362" y="1714500"/>
                  </a:cubicBezTo>
                  <a:lnTo>
                    <a:pt x="508169" y="1714500"/>
                  </a:lnTo>
                  <a:lnTo>
                    <a:pt x="511462" y="1714168"/>
                  </a:lnTo>
                  <a:lnTo>
                    <a:pt x="3624263" y="1714168"/>
                  </a:lnTo>
                  <a:cubicBezTo>
                    <a:pt x="3753145" y="1714168"/>
                    <a:pt x="3857625" y="1818648"/>
                    <a:pt x="3857625" y="1947530"/>
                  </a:cubicBezTo>
                  <a:cubicBezTo>
                    <a:pt x="3857625" y="2076412"/>
                    <a:pt x="3753145" y="2180892"/>
                    <a:pt x="3624263" y="2180892"/>
                  </a:cubicBezTo>
                  <a:lnTo>
                    <a:pt x="868069" y="2180892"/>
                  </a:lnTo>
                  <a:lnTo>
                    <a:pt x="820906" y="2185647"/>
                  </a:lnTo>
                  <a:cubicBezTo>
                    <a:pt x="706819" y="2208992"/>
                    <a:pt x="620999" y="2309936"/>
                    <a:pt x="620999" y="2430924"/>
                  </a:cubicBezTo>
                  <a:cubicBezTo>
                    <a:pt x="620999" y="2569196"/>
                    <a:pt x="733091" y="2681288"/>
                    <a:pt x="871363" y="2681288"/>
                  </a:cubicBezTo>
                  <a:lnTo>
                    <a:pt x="1154545" y="2681288"/>
                  </a:lnTo>
                  <a:lnTo>
                    <a:pt x="2348245" y="2681288"/>
                  </a:lnTo>
                  <a:cubicBezTo>
                    <a:pt x="2476944" y="2681288"/>
                    <a:pt x="2581275" y="2785619"/>
                    <a:pt x="2581275" y="2914318"/>
                  </a:cubicBezTo>
                  <a:cubicBezTo>
                    <a:pt x="2581275" y="3043017"/>
                    <a:pt x="2476944" y="3147348"/>
                    <a:pt x="2348245" y="3147348"/>
                  </a:cubicBezTo>
                  <a:lnTo>
                    <a:pt x="1505527" y="3147348"/>
                  </a:lnTo>
                  <a:lnTo>
                    <a:pt x="1505527" y="3148344"/>
                  </a:lnTo>
                  <a:lnTo>
                    <a:pt x="233029" y="3148344"/>
                  </a:lnTo>
                  <a:cubicBezTo>
                    <a:pt x="120417" y="3148344"/>
                    <a:pt x="26463" y="3228223"/>
                    <a:pt x="4733" y="3334411"/>
                  </a:cubicBezTo>
                  <a:lnTo>
                    <a:pt x="0" y="3381365"/>
                  </a:lnTo>
                  <a:lnTo>
                    <a:pt x="0" y="2681288"/>
                  </a:lnTo>
                  <a:close/>
                  <a:moveTo>
                    <a:pt x="0" y="757384"/>
                  </a:moveTo>
                  <a:lnTo>
                    <a:pt x="318221" y="757384"/>
                  </a:lnTo>
                  <a:cubicBezTo>
                    <a:pt x="453639" y="757384"/>
                    <a:pt x="563417" y="867162"/>
                    <a:pt x="563417" y="1002580"/>
                  </a:cubicBezTo>
                  <a:cubicBezTo>
                    <a:pt x="563417" y="1121071"/>
                    <a:pt x="479368" y="1219931"/>
                    <a:pt x="367637" y="1242795"/>
                  </a:cubicBezTo>
                  <a:lnTo>
                    <a:pt x="332509" y="1246336"/>
                  </a:lnTo>
                  <a:lnTo>
                    <a:pt x="332509" y="1247776"/>
                  </a:lnTo>
                  <a:lnTo>
                    <a:pt x="318221" y="1247776"/>
                  </a:lnTo>
                  <a:lnTo>
                    <a:pt x="233362" y="1247776"/>
                  </a:lnTo>
                  <a:cubicBezTo>
                    <a:pt x="104480" y="1247776"/>
                    <a:pt x="0" y="1352256"/>
                    <a:pt x="0" y="1481138"/>
                  </a:cubicBezTo>
                  <a:lnTo>
                    <a:pt x="0" y="1247776"/>
                  </a:lnTo>
                  <a:close/>
                  <a:moveTo>
                    <a:pt x="0" y="0"/>
                  </a:moveTo>
                  <a:lnTo>
                    <a:pt x="1798870" y="0"/>
                  </a:lnTo>
                  <a:lnTo>
                    <a:pt x="1838827" y="59264"/>
                  </a:lnTo>
                  <a:cubicBezTo>
                    <a:pt x="1849860" y="85347"/>
                    <a:pt x="1855960" y="114024"/>
                    <a:pt x="1855960" y="144125"/>
                  </a:cubicBezTo>
                  <a:lnTo>
                    <a:pt x="1855959" y="144125"/>
                  </a:lnTo>
                  <a:cubicBezTo>
                    <a:pt x="1855959" y="264531"/>
                    <a:pt x="1758350" y="362140"/>
                    <a:pt x="1637944" y="362140"/>
                  </a:cubicBezTo>
                  <a:lnTo>
                    <a:pt x="0" y="362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838200" y="645794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7801914" y="64579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-Quote">
  <p:cSld name="10-Quote">
    <p:bg>
      <p:bgPr>
        <a:solidFill>
          <a:srgbClr val="1E263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b="1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1"/>
          <p:cNvSpPr txBox="1"/>
          <p:nvPr>
            <p:ph idx="10" type="dt"/>
          </p:nvPr>
        </p:nvSpPr>
        <p:spPr>
          <a:xfrm>
            <a:off x="8382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1"/>
          <p:cNvSpPr txBox="1"/>
          <p:nvPr>
            <p:ph idx="11" type="ftr"/>
          </p:nvPr>
        </p:nvSpPr>
        <p:spPr>
          <a:xfrm>
            <a:off x="4038600" y="6414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1"/>
          <p:cNvSpPr txBox="1"/>
          <p:nvPr>
            <p:ph idx="12" type="sldNum"/>
          </p:nvPr>
        </p:nvSpPr>
        <p:spPr>
          <a:xfrm>
            <a:off x="86106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31"/>
          <p:cNvSpPr/>
          <p:nvPr>
            <p:ph idx="1" type="body"/>
          </p:nvPr>
        </p:nvSpPr>
        <p:spPr>
          <a:xfrm>
            <a:off x="1532283" y="2318238"/>
            <a:ext cx="9127435" cy="346861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rotWithShape="0" algn="tl" dir="2700000" dist="152400">
              <a:srgbClr val="CD5727"/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609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6000"/>
              <a:buChar char="•"/>
              <a:defRPr sz="6000">
                <a:solidFill>
                  <a:srgbClr val="231F2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1F2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1F2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1F2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1F2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-Infographics">
  <p:cSld name="11-Infographics">
    <p:bg>
      <p:bgPr>
        <a:solidFill>
          <a:srgbClr val="1E263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b="1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10" type="dt"/>
          </p:nvPr>
        </p:nvSpPr>
        <p:spPr>
          <a:xfrm>
            <a:off x="8382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2"/>
          <p:cNvSpPr txBox="1"/>
          <p:nvPr>
            <p:ph idx="11" type="ftr"/>
          </p:nvPr>
        </p:nvSpPr>
        <p:spPr>
          <a:xfrm>
            <a:off x="4038600" y="6414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2"/>
          <p:cNvSpPr txBox="1"/>
          <p:nvPr>
            <p:ph idx="12" type="sldNum"/>
          </p:nvPr>
        </p:nvSpPr>
        <p:spPr>
          <a:xfrm>
            <a:off x="86106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-Text and Picture">
  <p:cSld name="12-Text and Picture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1" type="body"/>
          </p:nvPr>
        </p:nvSpPr>
        <p:spPr>
          <a:xfrm>
            <a:off x="838200" y="2097541"/>
            <a:ext cx="4526280" cy="3566659"/>
          </a:xfrm>
          <a:prstGeom prst="roundRect">
            <a:avLst>
              <a:gd fmla="val 16667" name="adj"/>
            </a:avLst>
          </a:prstGeom>
          <a:solidFill>
            <a:srgbClr val="CD5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Calibri"/>
              <a:buNone/>
              <a:defRPr b="1" sz="48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3"/>
          <p:cNvSpPr txBox="1"/>
          <p:nvPr>
            <p:ph idx="10" type="dt"/>
          </p:nvPr>
        </p:nvSpPr>
        <p:spPr>
          <a:xfrm>
            <a:off x="8382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3"/>
          <p:cNvSpPr txBox="1"/>
          <p:nvPr>
            <p:ph idx="11" type="ftr"/>
          </p:nvPr>
        </p:nvSpPr>
        <p:spPr>
          <a:xfrm>
            <a:off x="4038600" y="6414406"/>
            <a:ext cx="2164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3"/>
          <p:cNvSpPr txBox="1"/>
          <p:nvPr>
            <p:ph idx="12" type="sldNum"/>
          </p:nvPr>
        </p:nvSpPr>
        <p:spPr>
          <a:xfrm>
            <a:off x="9349072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33"/>
          <p:cNvSpPr/>
          <p:nvPr>
            <p:ph idx="2" type="pic"/>
          </p:nvPr>
        </p:nvSpPr>
        <p:spPr>
          <a:xfrm>
            <a:off x="6202680" y="0"/>
            <a:ext cx="598932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-Chart Dark">
  <p:cSld name="13-Chart Dark">
    <p:bg>
      <p:bgPr>
        <a:solidFill>
          <a:srgbClr val="1E263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34"/>
          <p:cNvGrpSpPr/>
          <p:nvPr/>
        </p:nvGrpSpPr>
        <p:grpSpPr>
          <a:xfrm>
            <a:off x="9300130" y="3328416"/>
            <a:ext cx="2891871" cy="3529584"/>
            <a:chOff x="9300130" y="3328416"/>
            <a:chExt cx="2891871" cy="3529584"/>
          </a:xfrm>
        </p:grpSpPr>
        <p:grpSp>
          <p:nvGrpSpPr>
            <p:cNvPr id="170" name="Google Shape;170;p34"/>
            <p:cNvGrpSpPr/>
            <p:nvPr/>
          </p:nvGrpSpPr>
          <p:grpSpPr>
            <a:xfrm rot="-5400000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171" name="Google Shape;171;p34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rect b="b" l="l" r="r" t="t"/>
                <a:pathLst>
                  <a:path extrusionOk="0" h="5785515" w="7205100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34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34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fmla="val 50000" name="adj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34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fmla="val 50000" name="adj"/>
                </a:avLst>
              </a:prstGeom>
              <a:solidFill>
                <a:srgbClr val="CD572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34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34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fmla="val 50000" name="adj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34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34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9" name="Google Shape;179;p34"/>
            <p:cNvSpPr/>
            <p:nvPr/>
          </p:nvSpPr>
          <p:spPr>
            <a:xfrm rot="-5400000">
              <a:off x="11933699" y="5241215"/>
              <a:ext cx="294145" cy="222457"/>
            </a:xfrm>
            <a:custGeom>
              <a:rect b="b" l="l" r="r" t="t"/>
              <a:pathLst>
                <a:path extrusionOk="0" h="454042" w="600360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b="1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838200" y="1825626"/>
            <a:ext cx="8747158" cy="30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7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  <a:defRPr sz="3600">
                <a:solidFill>
                  <a:schemeClr val="lt1"/>
                </a:solidFill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>
                <a:solidFill>
                  <a:schemeClr val="lt1"/>
                </a:solidFill>
              </a:defRPr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34"/>
          <p:cNvSpPr txBox="1"/>
          <p:nvPr>
            <p:ph idx="10" type="dt"/>
          </p:nvPr>
        </p:nvSpPr>
        <p:spPr>
          <a:xfrm>
            <a:off x="8382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4"/>
          <p:cNvSpPr txBox="1"/>
          <p:nvPr>
            <p:ph idx="11" type="ftr"/>
          </p:nvPr>
        </p:nvSpPr>
        <p:spPr>
          <a:xfrm>
            <a:off x="4038600" y="6414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4"/>
          <p:cNvSpPr txBox="1"/>
          <p:nvPr>
            <p:ph idx="12" type="sldNum"/>
          </p:nvPr>
        </p:nvSpPr>
        <p:spPr>
          <a:xfrm>
            <a:off x="9349072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34"/>
          <p:cNvSpPr txBox="1"/>
          <p:nvPr>
            <p:ph idx="2" type="body"/>
          </p:nvPr>
        </p:nvSpPr>
        <p:spPr>
          <a:xfrm>
            <a:off x="838200" y="5131574"/>
            <a:ext cx="8204114" cy="1109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-Chart Dark">
  <p:cSld name="14-Chart Dark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35"/>
          <p:cNvGrpSpPr/>
          <p:nvPr/>
        </p:nvGrpSpPr>
        <p:grpSpPr>
          <a:xfrm>
            <a:off x="9300130" y="3328416"/>
            <a:ext cx="2891871" cy="3529584"/>
            <a:chOff x="9300130" y="3328416"/>
            <a:chExt cx="2891871" cy="3529584"/>
          </a:xfrm>
        </p:grpSpPr>
        <p:grpSp>
          <p:nvGrpSpPr>
            <p:cNvPr id="188" name="Google Shape;188;p35"/>
            <p:cNvGrpSpPr/>
            <p:nvPr/>
          </p:nvGrpSpPr>
          <p:grpSpPr>
            <a:xfrm rot="-5400000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189" name="Google Shape;189;p35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rect b="b" l="l" r="r" t="t"/>
                <a:pathLst>
                  <a:path extrusionOk="0" h="5785515" w="7205100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35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35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fmla="val 50000" name="adj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35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fmla="val 50000" name="adj"/>
                </a:avLst>
              </a:prstGeom>
              <a:solidFill>
                <a:srgbClr val="CD572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35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35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fmla="val 50000" name="adj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35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35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7" name="Google Shape;197;p35"/>
            <p:cNvSpPr/>
            <p:nvPr/>
          </p:nvSpPr>
          <p:spPr>
            <a:xfrm rot="-5400000">
              <a:off x="11933699" y="5241215"/>
              <a:ext cx="294145" cy="222457"/>
            </a:xfrm>
            <a:custGeom>
              <a:rect b="b" l="l" r="r" t="t"/>
              <a:pathLst>
                <a:path extrusionOk="0" h="454042" w="600360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Calibri"/>
              <a:buNone/>
              <a:defRPr b="1" sz="4800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838200" y="1825626"/>
            <a:ext cx="8747158" cy="30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7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  <a:defRPr sz="3600">
                <a:solidFill>
                  <a:schemeClr val="lt1"/>
                </a:solidFill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>
                <a:solidFill>
                  <a:schemeClr val="lt1"/>
                </a:solidFill>
              </a:defRPr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35"/>
          <p:cNvSpPr txBox="1"/>
          <p:nvPr>
            <p:ph idx="10" type="dt"/>
          </p:nvPr>
        </p:nvSpPr>
        <p:spPr>
          <a:xfrm>
            <a:off x="8382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5"/>
          <p:cNvSpPr txBox="1"/>
          <p:nvPr>
            <p:ph idx="11" type="ftr"/>
          </p:nvPr>
        </p:nvSpPr>
        <p:spPr>
          <a:xfrm>
            <a:off x="4038600" y="6414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5"/>
          <p:cNvSpPr txBox="1"/>
          <p:nvPr>
            <p:ph idx="12" type="sldNum"/>
          </p:nvPr>
        </p:nvSpPr>
        <p:spPr>
          <a:xfrm>
            <a:off x="9349072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35"/>
          <p:cNvSpPr txBox="1"/>
          <p:nvPr>
            <p:ph idx="2" type="body"/>
          </p:nvPr>
        </p:nvSpPr>
        <p:spPr>
          <a:xfrm>
            <a:off x="838200" y="5131574"/>
            <a:ext cx="8204114" cy="1109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>
                <a:solidFill>
                  <a:srgbClr val="7F7F7F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>
                <a:solidFill>
                  <a:srgbClr val="7F7F7F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-Map">
  <p:cSld name="16-Map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36"/>
          <p:cNvGrpSpPr/>
          <p:nvPr/>
        </p:nvGrpSpPr>
        <p:grpSpPr>
          <a:xfrm>
            <a:off x="9300130" y="3328416"/>
            <a:ext cx="2891871" cy="3529584"/>
            <a:chOff x="9300130" y="3328416"/>
            <a:chExt cx="2891871" cy="3529584"/>
          </a:xfrm>
        </p:grpSpPr>
        <p:grpSp>
          <p:nvGrpSpPr>
            <p:cNvPr id="206" name="Google Shape;206;p36"/>
            <p:cNvGrpSpPr/>
            <p:nvPr/>
          </p:nvGrpSpPr>
          <p:grpSpPr>
            <a:xfrm rot="-5400000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07" name="Google Shape;207;p36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rect b="b" l="l" r="r" t="t"/>
                <a:pathLst>
                  <a:path extrusionOk="0" h="5785515" w="7205100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36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36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fmla="val 50000" name="adj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36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fmla="val 50000" name="adj"/>
                </a:avLst>
              </a:prstGeom>
              <a:solidFill>
                <a:srgbClr val="CD572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36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36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fmla="val 50000" name="adj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36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36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5" name="Google Shape;215;p36"/>
            <p:cNvSpPr/>
            <p:nvPr/>
          </p:nvSpPr>
          <p:spPr>
            <a:xfrm rot="-5400000">
              <a:off x="11933699" y="5241215"/>
              <a:ext cx="294145" cy="222457"/>
            </a:xfrm>
            <a:custGeom>
              <a:rect b="b" l="l" r="r" t="t"/>
              <a:pathLst>
                <a:path extrusionOk="0" h="454042" w="600360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Calibri"/>
              <a:buNone/>
              <a:defRPr b="1" sz="4800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6"/>
          <p:cNvSpPr txBox="1"/>
          <p:nvPr>
            <p:ph idx="10" type="dt"/>
          </p:nvPr>
        </p:nvSpPr>
        <p:spPr>
          <a:xfrm>
            <a:off x="8382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6"/>
          <p:cNvSpPr txBox="1"/>
          <p:nvPr>
            <p:ph idx="11" type="ftr"/>
          </p:nvPr>
        </p:nvSpPr>
        <p:spPr>
          <a:xfrm>
            <a:off x="4038600" y="6414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6"/>
          <p:cNvSpPr txBox="1"/>
          <p:nvPr>
            <p:ph idx="12" type="sldNum"/>
          </p:nvPr>
        </p:nvSpPr>
        <p:spPr>
          <a:xfrm>
            <a:off x="9349072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36"/>
          <p:cNvSpPr txBox="1"/>
          <p:nvPr>
            <p:ph idx="1" type="body"/>
          </p:nvPr>
        </p:nvSpPr>
        <p:spPr>
          <a:xfrm>
            <a:off x="838200" y="5131574"/>
            <a:ext cx="8204114" cy="1109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>
                <a:solidFill>
                  <a:srgbClr val="7F7F7F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>
                <a:solidFill>
                  <a:srgbClr val="7F7F7F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-Title and Content">
  <p:cSld name="17-Title and Conten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37"/>
          <p:cNvGrpSpPr/>
          <p:nvPr/>
        </p:nvGrpSpPr>
        <p:grpSpPr>
          <a:xfrm flipH="1" rot="10800000">
            <a:off x="9300130" y="1"/>
            <a:ext cx="2891871" cy="3529584"/>
            <a:chOff x="9300130" y="3328416"/>
            <a:chExt cx="2891871" cy="3529584"/>
          </a:xfrm>
        </p:grpSpPr>
        <p:grpSp>
          <p:nvGrpSpPr>
            <p:cNvPr id="223" name="Google Shape;223;p37"/>
            <p:cNvGrpSpPr/>
            <p:nvPr/>
          </p:nvGrpSpPr>
          <p:grpSpPr>
            <a:xfrm rot="-5400000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24" name="Google Shape;224;p37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rect b="b" l="l" r="r" t="t"/>
                <a:pathLst>
                  <a:path extrusionOk="0" h="5785515" w="7205100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37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37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fmla="val 50000" name="adj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37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fmla="val 50000" name="adj"/>
                </a:avLst>
              </a:prstGeom>
              <a:solidFill>
                <a:srgbClr val="CD572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37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37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fmla="val 50000" name="adj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37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37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2" name="Google Shape;232;p37"/>
            <p:cNvSpPr/>
            <p:nvPr/>
          </p:nvSpPr>
          <p:spPr>
            <a:xfrm rot="-5400000">
              <a:off x="11933699" y="5241215"/>
              <a:ext cx="294145" cy="222457"/>
            </a:xfrm>
            <a:custGeom>
              <a:rect b="b" l="l" r="r" t="t"/>
              <a:pathLst>
                <a:path extrusionOk="0" h="454042" w="600360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37"/>
          <p:cNvSpPr txBox="1"/>
          <p:nvPr>
            <p:ph type="title"/>
          </p:nvPr>
        </p:nvSpPr>
        <p:spPr>
          <a:xfrm>
            <a:off x="838200" y="365125"/>
            <a:ext cx="868935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Calibri"/>
              <a:buNone/>
              <a:defRPr b="1" sz="48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37"/>
          <p:cNvSpPr txBox="1"/>
          <p:nvPr>
            <p:ph idx="10" type="dt"/>
          </p:nvPr>
        </p:nvSpPr>
        <p:spPr>
          <a:xfrm>
            <a:off x="8382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7"/>
          <p:cNvSpPr txBox="1"/>
          <p:nvPr>
            <p:ph idx="11" type="ftr"/>
          </p:nvPr>
        </p:nvSpPr>
        <p:spPr>
          <a:xfrm>
            <a:off x="4038600" y="6414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7"/>
          <p:cNvSpPr txBox="1"/>
          <p:nvPr>
            <p:ph idx="12" type="sldNum"/>
          </p:nvPr>
        </p:nvSpPr>
        <p:spPr>
          <a:xfrm>
            <a:off x="86106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7" name="Google Shape;237;p37"/>
          <p:cNvGrpSpPr/>
          <p:nvPr/>
        </p:nvGrpSpPr>
        <p:grpSpPr>
          <a:xfrm>
            <a:off x="0" y="-878646"/>
            <a:ext cx="12192001" cy="685198"/>
            <a:chOff x="362858" y="-1997189"/>
            <a:chExt cx="12904561" cy="1803741"/>
          </a:xfrm>
        </p:grpSpPr>
        <p:sp>
          <p:nvSpPr>
            <p:cNvPr id="238" name="Google Shape;238;p37"/>
            <p:cNvSpPr/>
            <p:nvPr/>
          </p:nvSpPr>
          <p:spPr>
            <a:xfrm>
              <a:off x="362858" y="-1997189"/>
              <a:ext cx="1913619" cy="1803741"/>
            </a:xfrm>
            <a:prstGeom prst="rect">
              <a:avLst/>
            </a:prstGeom>
            <a:solidFill>
              <a:srgbClr val="1E263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30/38/49</a:t>
              </a:r>
              <a:endParaRPr/>
            </a:p>
          </p:txBody>
        </p:sp>
        <p:sp>
          <p:nvSpPr>
            <p:cNvPr id="239" name="Google Shape;239;p37"/>
            <p:cNvSpPr/>
            <p:nvPr/>
          </p:nvSpPr>
          <p:spPr>
            <a:xfrm>
              <a:off x="2561046" y="-1997189"/>
              <a:ext cx="1913619" cy="1803741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35/31/32</a:t>
              </a:r>
              <a:endParaRPr/>
            </a:p>
          </p:txBody>
        </p:sp>
        <p:sp>
          <p:nvSpPr>
            <p:cNvPr id="240" name="Google Shape;240;p37"/>
            <p:cNvSpPr/>
            <p:nvPr/>
          </p:nvSpPr>
          <p:spPr>
            <a:xfrm>
              <a:off x="4759234" y="-1997189"/>
              <a:ext cx="1913619" cy="1803741"/>
            </a:xfrm>
            <a:prstGeom prst="rect">
              <a:avLst/>
            </a:prstGeom>
            <a:solidFill>
              <a:srgbClr val="E9DE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233/222/219</a:t>
              </a:r>
              <a:endParaRPr/>
            </a:p>
          </p:txBody>
        </p:sp>
        <p:sp>
          <p:nvSpPr>
            <p:cNvPr id="241" name="Google Shape;241;p37"/>
            <p:cNvSpPr/>
            <p:nvPr/>
          </p:nvSpPr>
          <p:spPr>
            <a:xfrm>
              <a:off x="6957422" y="-1997189"/>
              <a:ext cx="1913619" cy="1803741"/>
            </a:xfrm>
            <a:prstGeom prst="rect">
              <a:avLst/>
            </a:prstGeom>
            <a:solidFill>
              <a:srgbClr val="CD57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205/87/39</a:t>
              </a:r>
              <a:endParaRPr/>
            </a:p>
          </p:txBody>
        </p:sp>
        <p:sp>
          <p:nvSpPr>
            <p:cNvPr id="242" name="Google Shape;242;p37"/>
            <p:cNvSpPr/>
            <p:nvPr/>
          </p:nvSpPr>
          <p:spPr>
            <a:xfrm>
              <a:off x="9155610" y="-1997189"/>
              <a:ext cx="1913619" cy="1803741"/>
            </a:xfrm>
            <a:prstGeom prst="rect">
              <a:avLst/>
            </a:prstGeom>
            <a:solidFill>
              <a:srgbClr val="B549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181/73/35</a:t>
              </a:r>
              <a:endParaRPr/>
            </a:p>
          </p:txBody>
        </p:sp>
        <p:sp>
          <p:nvSpPr>
            <p:cNvPr id="243" name="Google Shape;243;p37"/>
            <p:cNvSpPr/>
            <p:nvPr/>
          </p:nvSpPr>
          <p:spPr>
            <a:xfrm>
              <a:off x="11353800" y="-1997189"/>
              <a:ext cx="1913619" cy="1803741"/>
            </a:xfrm>
            <a:prstGeom prst="rect">
              <a:avLst/>
            </a:prstGeom>
            <a:solidFill>
              <a:srgbClr val="93341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147/52/22</a:t>
              </a:r>
              <a:endParaRPr/>
            </a:p>
          </p:txBody>
        </p:sp>
      </p:grpSp>
      <p:sp>
        <p:nvSpPr>
          <p:cNvPr id="244" name="Google Shape;244;p37"/>
          <p:cNvSpPr/>
          <p:nvPr/>
        </p:nvSpPr>
        <p:spPr>
          <a:xfrm>
            <a:off x="-1801780" y="-906971"/>
            <a:ext cx="1625203" cy="3495604"/>
          </a:xfrm>
          <a:custGeom>
            <a:rect b="b" l="l" r="r" t="t"/>
            <a:pathLst>
              <a:path extrusionOk="0" h="3495604" w="1625203">
                <a:moveTo>
                  <a:pt x="1064985" y="0"/>
                </a:moveTo>
                <a:lnTo>
                  <a:pt x="1564257" y="392072"/>
                </a:lnTo>
                <a:lnTo>
                  <a:pt x="1105616" y="985655"/>
                </a:lnTo>
                <a:lnTo>
                  <a:pt x="1091674" y="647426"/>
                </a:lnTo>
                <a:cubicBezTo>
                  <a:pt x="512429" y="900093"/>
                  <a:pt x="189843" y="1524426"/>
                  <a:pt x="318896" y="2143063"/>
                </a:cubicBezTo>
                <a:cubicBezTo>
                  <a:pt x="447949" y="2761699"/>
                  <a:pt x="993249" y="3204984"/>
                  <a:pt x="1625203" y="3204984"/>
                </a:cubicBezTo>
                <a:lnTo>
                  <a:pt x="1625203" y="3495604"/>
                </a:lnTo>
                <a:cubicBezTo>
                  <a:pt x="834651" y="3495604"/>
                  <a:pt x="158797" y="2926685"/>
                  <a:pt x="23964" y="2147716"/>
                </a:cubicBezTo>
                <a:cubicBezTo>
                  <a:pt x="-110869" y="1368747"/>
                  <a:pt x="334443" y="605764"/>
                  <a:pt x="1079003" y="340049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-Thank You">
  <p:cSld name="18-Thank You">
    <p:bg>
      <p:bgPr>
        <a:solidFill>
          <a:srgbClr val="1E263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type="title"/>
          </p:nvPr>
        </p:nvSpPr>
        <p:spPr>
          <a:xfrm>
            <a:off x="831850" y="175564"/>
            <a:ext cx="97562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Calibri"/>
              <a:buNone/>
              <a:defRPr b="1" sz="9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38"/>
          <p:cNvSpPr txBox="1"/>
          <p:nvPr>
            <p:ph idx="1" type="body"/>
          </p:nvPr>
        </p:nvSpPr>
        <p:spPr>
          <a:xfrm>
            <a:off x="831850" y="3076271"/>
            <a:ext cx="8525552" cy="790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D5727"/>
              </a:buClr>
              <a:buSzPts val="2400"/>
              <a:buNone/>
              <a:defRPr sz="2400">
                <a:solidFill>
                  <a:srgbClr val="CD5727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2000"/>
              <a:buNone/>
              <a:defRPr sz="2000">
                <a:solidFill>
                  <a:srgbClr val="8A8A8A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800"/>
              <a:buNone/>
              <a:defRPr sz="1800">
                <a:solidFill>
                  <a:srgbClr val="8A8A8A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9pPr>
          </a:lstStyle>
          <a:p/>
        </p:txBody>
      </p:sp>
      <p:sp>
        <p:nvSpPr>
          <p:cNvPr id="248" name="Google Shape;248;p38"/>
          <p:cNvSpPr txBox="1"/>
          <p:nvPr>
            <p:ph idx="2" type="body"/>
          </p:nvPr>
        </p:nvSpPr>
        <p:spPr>
          <a:xfrm>
            <a:off x="1542668" y="4776788"/>
            <a:ext cx="5994781" cy="1793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9" name="Google Shape;249;p38"/>
          <p:cNvGrpSpPr/>
          <p:nvPr/>
        </p:nvGrpSpPr>
        <p:grpSpPr>
          <a:xfrm>
            <a:off x="9300130" y="3328416"/>
            <a:ext cx="2891871" cy="3529584"/>
            <a:chOff x="9300130" y="3328416"/>
            <a:chExt cx="2891871" cy="3529584"/>
          </a:xfrm>
        </p:grpSpPr>
        <p:grpSp>
          <p:nvGrpSpPr>
            <p:cNvPr id="250" name="Google Shape;250;p38"/>
            <p:cNvGrpSpPr/>
            <p:nvPr/>
          </p:nvGrpSpPr>
          <p:grpSpPr>
            <a:xfrm rot="-5400000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51" name="Google Shape;251;p38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rect b="b" l="l" r="r" t="t"/>
                <a:pathLst>
                  <a:path extrusionOk="0" h="5785515" w="7205100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38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38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fmla="val 50000" name="adj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38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fmla="val 50000" name="adj"/>
                </a:avLst>
              </a:prstGeom>
              <a:solidFill>
                <a:srgbClr val="CD572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38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38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fmla="val 50000" name="adj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38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38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9" name="Google Shape;259;p38"/>
            <p:cNvSpPr/>
            <p:nvPr/>
          </p:nvSpPr>
          <p:spPr>
            <a:xfrm rot="-5400000">
              <a:off x="11933699" y="5241215"/>
              <a:ext cx="294145" cy="222457"/>
            </a:xfrm>
            <a:custGeom>
              <a:rect b="b" l="l" r="r" t="t"/>
              <a:pathLst>
                <a:path extrusionOk="0" h="454042" w="600360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Agenda">
  <p:cSld name="02-Agenda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idx="10" type="dt"/>
          </p:nvPr>
        </p:nvSpPr>
        <p:spPr>
          <a:xfrm>
            <a:off x="8382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1" type="ftr"/>
          </p:nvPr>
        </p:nvSpPr>
        <p:spPr>
          <a:xfrm>
            <a:off x="4038600" y="6414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86106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6" name="Google Shape;36;p23"/>
          <p:cNvGrpSpPr/>
          <p:nvPr/>
        </p:nvGrpSpPr>
        <p:grpSpPr>
          <a:xfrm flipH="1" rot="-5400000">
            <a:off x="8981272" y="318857"/>
            <a:ext cx="3529584" cy="2891871"/>
            <a:chOff x="0" y="948182"/>
            <a:chExt cx="7205100" cy="5909818"/>
          </a:xfrm>
        </p:grpSpPr>
        <p:sp>
          <p:nvSpPr>
            <p:cNvPr id="37" name="Google Shape;37;p23"/>
            <p:cNvSpPr/>
            <p:nvPr/>
          </p:nvSpPr>
          <p:spPr>
            <a:xfrm>
              <a:off x="0" y="1041400"/>
              <a:ext cx="7205100" cy="5816600"/>
            </a:xfrm>
            <a:custGeom>
              <a:rect b="b" l="l" r="r" t="t"/>
              <a:pathLst>
                <a:path extrusionOk="0" h="5785515" w="7205100">
                  <a:moveTo>
                    <a:pt x="0" y="1395536"/>
                  </a:moveTo>
                  <a:lnTo>
                    <a:pt x="1286785" y="1395536"/>
                  </a:lnTo>
                  <a:lnTo>
                    <a:pt x="1626992" y="1395536"/>
                  </a:lnTo>
                  <a:cubicBezTo>
                    <a:pt x="1819675" y="1395536"/>
                    <a:pt x="1975876" y="1551737"/>
                    <a:pt x="1975876" y="1744420"/>
                  </a:cubicBezTo>
                  <a:cubicBezTo>
                    <a:pt x="1975876" y="1937103"/>
                    <a:pt x="1819675" y="2093304"/>
                    <a:pt x="1626992" y="2093304"/>
                  </a:cubicBezTo>
                  <a:lnTo>
                    <a:pt x="1286785" y="2093304"/>
                  </a:lnTo>
                  <a:lnTo>
                    <a:pt x="1276896" y="2093304"/>
                  </a:lnTo>
                  <a:cubicBezTo>
                    <a:pt x="1084214" y="2093304"/>
                    <a:pt x="928013" y="2249505"/>
                    <a:pt x="928013" y="2442188"/>
                  </a:cubicBezTo>
                  <a:cubicBezTo>
                    <a:pt x="928013" y="2634871"/>
                    <a:pt x="1084214" y="2791072"/>
                    <a:pt x="1276896" y="2791072"/>
                  </a:cubicBezTo>
                  <a:lnTo>
                    <a:pt x="1286785" y="2791072"/>
                  </a:lnTo>
                  <a:lnTo>
                    <a:pt x="6856216" y="2791072"/>
                  </a:lnTo>
                  <a:cubicBezTo>
                    <a:pt x="7048899" y="2791072"/>
                    <a:pt x="7205100" y="2947273"/>
                    <a:pt x="7205100" y="3139956"/>
                  </a:cubicBezTo>
                  <a:cubicBezTo>
                    <a:pt x="7205100" y="3332639"/>
                    <a:pt x="7048899" y="3488840"/>
                    <a:pt x="6856216" y="3488840"/>
                  </a:cubicBezTo>
                  <a:lnTo>
                    <a:pt x="3444197" y="3488840"/>
                  </a:lnTo>
                  <a:lnTo>
                    <a:pt x="2324758" y="3488840"/>
                  </a:lnTo>
                  <a:cubicBezTo>
                    <a:pt x="2132075" y="3488840"/>
                    <a:pt x="1975875" y="3645041"/>
                    <a:pt x="1975875" y="3837724"/>
                  </a:cubicBezTo>
                  <a:cubicBezTo>
                    <a:pt x="1975875" y="4030407"/>
                    <a:pt x="2132075" y="4186608"/>
                    <a:pt x="2324758" y="4186608"/>
                  </a:cubicBezTo>
                  <a:lnTo>
                    <a:pt x="3444197" y="4186608"/>
                  </a:lnTo>
                  <a:lnTo>
                    <a:pt x="4884541" y="4186608"/>
                  </a:lnTo>
                  <a:cubicBezTo>
                    <a:pt x="5077224" y="4186608"/>
                    <a:pt x="5233425" y="4342809"/>
                    <a:pt x="5233425" y="4535492"/>
                  </a:cubicBezTo>
                  <a:cubicBezTo>
                    <a:pt x="5233425" y="4728175"/>
                    <a:pt x="5077224" y="4884376"/>
                    <a:pt x="4884541" y="4884376"/>
                  </a:cubicBezTo>
                  <a:lnTo>
                    <a:pt x="3444197" y="4884376"/>
                  </a:lnTo>
                  <a:lnTo>
                    <a:pt x="1430939" y="4884376"/>
                  </a:lnTo>
                  <a:cubicBezTo>
                    <a:pt x="1238256" y="4884376"/>
                    <a:pt x="1082054" y="5040577"/>
                    <a:pt x="1082054" y="5233260"/>
                  </a:cubicBezTo>
                  <a:cubicBezTo>
                    <a:pt x="1082054" y="5425943"/>
                    <a:pt x="1238256" y="5582144"/>
                    <a:pt x="1430939" y="5582144"/>
                  </a:cubicBezTo>
                  <a:lnTo>
                    <a:pt x="3444197" y="5582144"/>
                  </a:lnTo>
                  <a:lnTo>
                    <a:pt x="3617657" y="5582144"/>
                  </a:lnTo>
                  <a:cubicBezTo>
                    <a:pt x="3738084" y="5582144"/>
                    <a:pt x="3844260" y="5643160"/>
                    <a:pt x="3906957" y="5735964"/>
                  </a:cubicBezTo>
                  <a:lnTo>
                    <a:pt x="3933853" y="5785515"/>
                  </a:lnTo>
                  <a:lnTo>
                    <a:pt x="0" y="5785515"/>
                  </a:lnTo>
                  <a:close/>
                  <a:moveTo>
                    <a:pt x="0" y="0"/>
                  </a:moveTo>
                  <a:lnTo>
                    <a:pt x="3237256" y="0"/>
                  </a:lnTo>
                  <a:lnTo>
                    <a:pt x="3729556" y="0"/>
                  </a:lnTo>
                  <a:cubicBezTo>
                    <a:pt x="3922239" y="0"/>
                    <a:pt x="4078440" y="156201"/>
                    <a:pt x="4078440" y="348884"/>
                  </a:cubicBezTo>
                  <a:cubicBezTo>
                    <a:pt x="4078440" y="541567"/>
                    <a:pt x="3922239" y="697768"/>
                    <a:pt x="3729556" y="697768"/>
                  </a:cubicBezTo>
                  <a:lnTo>
                    <a:pt x="3237256" y="697768"/>
                  </a:lnTo>
                  <a:lnTo>
                    <a:pt x="1286785" y="697768"/>
                  </a:lnTo>
                  <a:lnTo>
                    <a:pt x="0" y="697768"/>
                  </a:lnTo>
                  <a:close/>
                </a:path>
              </a:pathLst>
            </a:custGeom>
            <a:solidFill>
              <a:srgbClr val="CD572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3"/>
            <p:cNvSpPr/>
            <p:nvPr/>
          </p:nvSpPr>
          <p:spPr>
            <a:xfrm>
              <a:off x="4429866" y="1537751"/>
              <a:ext cx="713232" cy="713232"/>
            </a:xfrm>
            <a:prstGeom prst="ellipse">
              <a:avLst/>
            </a:prstGeom>
            <a:solidFill>
              <a:srgbClr val="B5492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3"/>
            <p:cNvSpPr/>
            <p:nvPr/>
          </p:nvSpPr>
          <p:spPr>
            <a:xfrm>
              <a:off x="5392123" y="5235904"/>
              <a:ext cx="713232" cy="712392"/>
            </a:xfrm>
            <a:prstGeom prst="roundRect">
              <a:avLst>
                <a:gd fmla="val 50000" name="adj"/>
              </a:avLst>
            </a:prstGeom>
            <a:solidFill>
              <a:srgbClr val="93341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3"/>
            <p:cNvSpPr/>
            <p:nvPr/>
          </p:nvSpPr>
          <p:spPr>
            <a:xfrm>
              <a:off x="2170410" y="2732413"/>
              <a:ext cx="1353288" cy="599590"/>
            </a:xfrm>
            <a:prstGeom prst="roundRect">
              <a:avLst>
                <a:gd fmla="val 50000" name="adj"/>
              </a:avLst>
            </a:prstGeom>
            <a:solidFill>
              <a:srgbClr val="CD572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3"/>
            <p:cNvSpPr/>
            <p:nvPr/>
          </p:nvSpPr>
          <p:spPr>
            <a:xfrm>
              <a:off x="2038403" y="3584282"/>
              <a:ext cx="573845" cy="573845"/>
            </a:xfrm>
            <a:prstGeom prst="ellipse">
              <a:avLst/>
            </a:prstGeom>
            <a:solidFill>
              <a:srgbClr val="B549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3"/>
            <p:cNvSpPr/>
            <p:nvPr/>
          </p:nvSpPr>
          <p:spPr>
            <a:xfrm>
              <a:off x="586882" y="4615478"/>
              <a:ext cx="905690" cy="471581"/>
            </a:xfrm>
            <a:prstGeom prst="roundRect">
              <a:avLst>
                <a:gd fmla="val 50000" name="adj"/>
              </a:avLst>
            </a:prstGeom>
            <a:solidFill>
              <a:srgbClr val="93341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3"/>
            <p:cNvSpPr/>
            <p:nvPr/>
          </p:nvSpPr>
          <p:spPr>
            <a:xfrm>
              <a:off x="586882" y="948182"/>
              <a:ext cx="905690" cy="471581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3"/>
            <p:cNvSpPr/>
            <p:nvPr/>
          </p:nvSpPr>
          <p:spPr>
            <a:xfrm>
              <a:off x="2854443" y="2793959"/>
              <a:ext cx="476498" cy="4764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" name="Google Shape;45;p23"/>
          <p:cNvSpPr txBox="1"/>
          <p:nvPr>
            <p:ph type="title"/>
          </p:nvPr>
        </p:nvSpPr>
        <p:spPr>
          <a:xfrm>
            <a:off x="838200" y="365125"/>
            <a:ext cx="868935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Calibri"/>
              <a:buNone/>
              <a:defRPr b="1" sz="48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Transition #1" type="secHead">
  <p:cSld name="SECTION_HEADER">
    <p:bg>
      <p:bgPr>
        <a:solidFill>
          <a:srgbClr val="1E263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24"/>
          <p:cNvGrpSpPr/>
          <p:nvPr/>
        </p:nvGrpSpPr>
        <p:grpSpPr>
          <a:xfrm>
            <a:off x="7721447" y="0"/>
            <a:ext cx="4470553" cy="5279923"/>
            <a:chOff x="-3062669" y="0"/>
            <a:chExt cx="4470553" cy="5279923"/>
          </a:xfrm>
        </p:grpSpPr>
        <p:sp>
          <p:nvSpPr>
            <p:cNvPr id="48" name="Google Shape;48;p24"/>
            <p:cNvSpPr/>
            <p:nvPr/>
          </p:nvSpPr>
          <p:spPr>
            <a:xfrm flipH="1" rot="-5400000">
              <a:off x="-3363291" y="508749"/>
              <a:ext cx="5279923" cy="4262425"/>
            </a:xfrm>
            <a:custGeom>
              <a:rect b="b" l="l" r="r" t="t"/>
              <a:pathLst>
                <a:path extrusionOk="0" h="5785515" w="7205100">
                  <a:moveTo>
                    <a:pt x="0" y="1395536"/>
                  </a:moveTo>
                  <a:lnTo>
                    <a:pt x="1286785" y="1395536"/>
                  </a:lnTo>
                  <a:lnTo>
                    <a:pt x="1626992" y="1395536"/>
                  </a:lnTo>
                  <a:cubicBezTo>
                    <a:pt x="1819675" y="1395536"/>
                    <a:pt x="1975876" y="1551737"/>
                    <a:pt x="1975876" y="1744420"/>
                  </a:cubicBezTo>
                  <a:cubicBezTo>
                    <a:pt x="1975876" y="1937103"/>
                    <a:pt x="1819675" y="2093304"/>
                    <a:pt x="1626992" y="2093304"/>
                  </a:cubicBezTo>
                  <a:lnTo>
                    <a:pt x="1286785" y="2093304"/>
                  </a:lnTo>
                  <a:lnTo>
                    <a:pt x="1276896" y="2093304"/>
                  </a:lnTo>
                  <a:cubicBezTo>
                    <a:pt x="1084214" y="2093304"/>
                    <a:pt x="928013" y="2249505"/>
                    <a:pt x="928013" y="2442188"/>
                  </a:cubicBezTo>
                  <a:cubicBezTo>
                    <a:pt x="928013" y="2634871"/>
                    <a:pt x="1084214" y="2791072"/>
                    <a:pt x="1276896" y="2791072"/>
                  </a:cubicBezTo>
                  <a:lnTo>
                    <a:pt x="1286785" y="2791072"/>
                  </a:lnTo>
                  <a:lnTo>
                    <a:pt x="6856216" y="2791072"/>
                  </a:lnTo>
                  <a:cubicBezTo>
                    <a:pt x="7048899" y="2791072"/>
                    <a:pt x="7205100" y="2947273"/>
                    <a:pt x="7205100" y="3139956"/>
                  </a:cubicBezTo>
                  <a:cubicBezTo>
                    <a:pt x="7205100" y="3332639"/>
                    <a:pt x="7048899" y="3488840"/>
                    <a:pt x="6856216" y="3488840"/>
                  </a:cubicBezTo>
                  <a:lnTo>
                    <a:pt x="3444197" y="3488840"/>
                  </a:lnTo>
                  <a:lnTo>
                    <a:pt x="2324758" y="3488840"/>
                  </a:lnTo>
                  <a:cubicBezTo>
                    <a:pt x="2132075" y="3488840"/>
                    <a:pt x="1975875" y="3645041"/>
                    <a:pt x="1975875" y="3837724"/>
                  </a:cubicBezTo>
                  <a:cubicBezTo>
                    <a:pt x="1975875" y="4030407"/>
                    <a:pt x="2132075" y="4186608"/>
                    <a:pt x="2324758" y="4186608"/>
                  </a:cubicBezTo>
                  <a:lnTo>
                    <a:pt x="3444197" y="4186608"/>
                  </a:lnTo>
                  <a:lnTo>
                    <a:pt x="4884541" y="4186608"/>
                  </a:lnTo>
                  <a:cubicBezTo>
                    <a:pt x="5077224" y="4186608"/>
                    <a:pt x="5233425" y="4342809"/>
                    <a:pt x="5233425" y="4535492"/>
                  </a:cubicBezTo>
                  <a:cubicBezTo>
                    <a:pt x="5233425" y="4728175"/>
                    <a:pt x="5077224" y="4884376"/>
                    <a:pt x="4884541" y="4884376"/>
                  </a:cubicBezTo>
                  <a:lnTo>
                    <a:pt x="3444197" y="4884376"/>
                  </a:lnTo>
                  <a:lnTo>
                    <a:pt x="1430939" y="4884376"/>
                  </a:lnTo>
                  <a:cubicBezTo>
                    <a:pt x="1238256" y="4884376"/>
                    <a:pt x="1082054" y="5040577"/>
                    <a:pt x="1082054" y="5233260"/>
                  </a:cubicBezTo>
                  <a:cubicBezTo>
                    <a:pt x="1082054" y="5425943"/>
                    <a:pt x="1238256" y="5582144"/>
                    <a:pt x="1430939" y="5582144"/>
                  </a:cubicBezTo>
                  <a:lnTo>
                    <a:pt x="3444197" y="5582144"/>
                  </a:lnTo>
                  <a:lnTo>
                    <a:pt x="3617657" y="5582144"/>
                  </a:lnTo>
                  <a:cubicBezTo>
                    <a:pt x="3738084" y="5582144"/>
                    <a:pt x="3844260" y="5643160"/>
                    <a:pt x="3906957" y="5735964"/>
                  </a:cubicBezTo>
                  <a:lnTo>
                    <a:pt x="3933853" y="5785515"/>
                  </a:lnTo>
                  <a:lnTo>
                    <a:pt x="0" y="5785515"/>
                  </a:lnTo>
                  <a:close/>
                  <a:moveTo>
                    <a:pt x="0" y="0"/>
                  </a:moveTo>
                  <a:lnTo>
                    <a:pt x="3237256" y="0"/>
                  </a:lnTo>
                  <a:lnTo>
                    <a:pt x="3729556" y="0"/>
                  </a:lnTo>
                  <a:cubicBezTo>
                    <a:pt x="3922239" y="0"/>
                    <a:pt x="4078440" y="156201"/>
                    <a:pt x="4078440" y="348884"/>
                  </a:cubicBezTo>
                  <a:cubicBezTo>
                    <a:pt x="4078440" y="541567"/>
                    <a:pt x="3922239" y="697768"/>
                    <a:pt x="3729556" y="697768"/>
                  </a:cubicBezTo>
                  <a:lnTo>
                    <a:pt x="3237256" y="697768"/>
                  </a:lnTo>
                  <a:lnTo>
                    <a:pt x="1286785" y="697768"/>
                  </a:lnTo>
                  <a:lnTo>
                    <a:pt x="0" y="697768"/>
                  </a:lnTo>
                  <a:close/>
                </a:path>
              </a:pathLst>
            </a:custGeom>
            <a:solidFill>
              <a:srgbClr val="CD572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4"/>
            <p:cNvSpPr/>
            <p:nvPr/>
          </p:nvSpPr>
          <p:spPr>
            <a:xfrm flipH="1" rot="-5400000">
              <a:off x="-2490814" y="3246222"/>
              <a:ext cx="522659" cy="522659"/>
            </a:xfrm>
            <a:prstGeom prst="ellipse">
              <a:avLst/>
            </a:prstGeom>
            <a:solidFill>
              <a:srgbClr val="B5492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4"/>
            <p:cNvSpPr/>
            <p:nvPr/>
          </p:nvSpPr>
          <p:spPr>
            <a:xfrm flipH="1" rot="-5400000">
              <a:off x="218898" y="3951675"/>
              <a:ext cx="522659" cy="522043"/>
            </a:xfrm>
            <a:prstGeom prst="roundRect">
              <a:avLst>
                <a:gd fmla="val 50000" name="adj"/>
              </a:avLst>
            </a:prstGeom>
            <a:solidFill>
              <a:srgbClr val="93341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4"/>
            <p:cNvSpPr/>
            <p:nvPr/>
          </p:nvSpPr>
          <p:spPr>
            <a:xfrm flipH="1" rot="-5400000">
              <a:off x="-1891518" y="1866641"/>
              <a:ext cx="991694" cy="439382"/>
            </a:xfrm>
            <a:prstGeom prst="roundRect">
              <a:avLst>
                <a:gd fmla="val 50000" name="adj"/>
              </a:avLst>
            </a:prstGeom>
            <a:solidFill>
              <a:srgbClr val="CD572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4"/>
            <p:cNvSpPr/>
            <p:nvPr/>
          </p:nvSpPr>
          <p:spPr>
            <a:xfrm flipH="1" rot="-5400000">
              <a:off x="-991109" y="1493749"/>
              <a:ext cx="420516" cy="420516"/>
            </a:xfrm>
            <a:prstGeom prst="ellipse">
              <a:avLst/>
            </a:prstGeom>
            <a:solidFill>
              <a:srgbClr val="B549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4"/>
            <p:cNvSpPr/>
            <p:nvPr/>
          </p:nvSpPr>
          <p:spPr>
            <a:xfrm flipH="1" rot="-5400000">
              <a:off x="-394503" y="589128"/>
              <a:ext cx="663693" cy="345576"/>
            </a:xfrm>
            <a:prstGeom prst="roundRect">
              <a:avLst>
                <a:gd fmla="val 50000" name="adj"/>
              </a:avLst>
            </a:prstGeom>
            <a:solidFill>
              <a:srgbClr val="93341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4"/>
            <p:cNvSpPr/>
            <p:nvPr/>
          </p:nvSpPr>
          <p:spPr>
            <a:xfrm flipH="1" rot="-5400000">
              <a:off x="-3081910" y="589128"/>
              <a:ext cx="663693" cy="345576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4"/>
            <p:cNvSpPr/>
            <p:nvPr/>
          </p:nvSpPr>
          <p:spPr>
            <a:xfrm flipH="1" rot="-5400000">
              <a:off x="-1570260" y="2091746"/>
              <a:ext cx="349179" cy="34917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4"/>
            <p:cNvSpPr/>
            <p:nvPr/>
          </p:nvSpPr>
          <p:spPr>
            <a:xfrm flipH="1" rot="-5400000">
              <a:off x="-2240833" y="-821836"/>
              <a:ext cx="2826881" cy="4470553"/>
            </a:xfrm>
            <a:custGeom>
              <a:rect b="b" l="l" r="r" t="t"/>
              <a:pathLst>
                <a:path extrusionOk="0" h="4470553" w="2826881">
                  <a:moveTo>
                    <a:pt x="0" y="3260030"/>
                  </a:moveTo>
                  <a:lnTo>
                    <a:pt x="0" y="3384683"/>
                  </a:lnTo>
                  <a:lnTo>
                    <a:pt x="0" y="3529331"/>
                  </a:lnTo>
                  <a:lnTo>
                    <a:pt x="0" y="4113841"/>
                  </a:lnTo>
                  <a:lnTo>
                    <a:pt x="0" y="4470553"/>
                  </a:lnTo>
                  <a:lnTo>
                    <a:pt x="1713210" y="4470553"/>
                  </a:lnTo>
                  <a:cubicBezTo>
                    <a:pt x="1811714" y="4470553"/>
                    <a:pt x="1891567" y="4390700"/>
                    <a:pt x="1891567" y="4292197"/>
                  </a:cubicBezTo>
                  <a:lnTo>
                    <a:pt x="1891567" y="4292197"/>
                  </a:lnTo>
                  <a:cubicBezTo>
                    <a:pt x="1891567" y="4193693"/>
                    <a:pt x="1811714" y="4113841"/>
                    <a:pt x="1713211" y="4113841"/>
                  </a:cubicBezTo>
                  <a:lnTo>
                    <a:pt x="813536" y="4113841"/>
                  </a:lnTo>
                  <a:lnTo>
                    <a:pt x="625836" y="4113841"/>
                  </a:lnTo>
                  <a:cubicBezTo>
                    <a:pt x="531524" y="4113841"/>
                    <a:pt x="455070" y="4037386"/>
                    <a:pt x="455070" y="3943075"/>
                  </a:cubicBezTo>
                  <a:cubicBezTo>
                    <a:pt x="455070" y="3848764"/>
                    <a:pt x="531524" y="3772310"/>
                    <a:pt x="625836" y="3772310"/>
                  </a:cubicBezTo>
                  <a:lnTo>
                    <a:pt x="813536" y="3772310"/>
                  </a:lnTo>
                  <a:lnTo>
                    <a:pt x="2656115" y="3772310"/>
                  </a:lnTo>
                  <a:cubicBezTo>
                    <a:pt x="2750426" y="3772310"/>
                    <a:pt x="2826880" y="3695856"/>
                    <a:pt x="2826880" y="3601545"/>
                  </a:cubicBezTo>
                  <a:cubicBezTo>
                    <a:pt x="2826880" y="3507234"/>
                    <a:pt x="2750426" y="3430779"/>
                    <a:pt x="2656115" y="3430779"/>
                  </a:cubicBezTo>
                  <a:lnTo>
                    <a:pt x="2452322" y="3430779"/>
                  </a:lnTo>
                  <a:lnTo>
                    <a:pt x="813536" y="3430779"/>
                  </a:lnTo>
                  <a:lnTo>
                    <a:pt x="170764" y="3430779"/>
                  </a:lnTo>
                  <a:cubicBezTo>
                    <a:pt x="88241" y="3430779"/>
                    <a:pt x="19392" y="3372245"/>
                    <a:pt x="3468" y="3294430"/>
                  </a:cubicBezTo>
                  <a:close/>
                  <a:moveTo>
                    <a:pt x="0" y="2746989"/>
                  </a:moveTo>
                  <a:lnTo>
                    <a:pt x="0" y="3088519"/>
                  </a:lnTo>
                  <a:lnTo>
                    <a:pt x="0" y="3260000"/>
                  </a:lnTo>
                  <a:lnTo>
                    <a:pt x="3468" y="3225599"/>
                  </a:lnTo>
                  <a:cubicBezTo>
                    <a:pt x="19392" y="3147785"/>
                    <a:pt x="88241" y="3089249"/>
                    <a:pt x="170764" y="3089249"/>
                  </a:cubicBezTo>
                  <a:lnTo>
                    <a:pt x="199300" y="3089249"/>
                  </a:lnTo>
                  <a:lnTo>
                    <a:pt x="199300" y="3088519"/>
                  </a:lnTo>
                  <a:lnTo>
                    <a:pt x="242110" y="3088519"/>
                  </a:lnTo>
                  <a:cubicBezTo>
                    <a:pt x="336420" y="3088519"/>
                    <a:pt x="412874" y="3012065"/>
                    <a:pt x="412874" y="2917754"/>
                  </a:cubicBezTo>
                  <a:cubicBezTo>
                    <a:pt x="412874" y="2823443"/>
                    <a:pt x="336420" y="2746989"/>
                    <a:pt x="242110" y="2746989"/>
                  </a:cubicBezTo>
                  <a:close/>
                  <a:moveTo>
                    <a:pt x="0" y="1922876"/>
                  </a:moveTo>
                  <a:lnTo>
                    <a:pt x="0" y="2435894"/>
                  </a:lnTo>
                  <a:lnTo>
                    <a:pt x="1189288" y="2435894"/>
                  </a:lnTo>
                  <a:cubicBezTo>
                    <a:pt x="1283599" y="2435894"/>
                    <a:pt x="1360053" y="2359440"/>
                    <a:pt x="1360053" y="2265129"/>
                  </a:cubicBezTo>
                  <a:cubicBezTo>
                    <a:pt x="1360053" y="2170818"/>
                    <a:pt x="1283599" y="2094364"/>
                    <a:pt x="1189288" y="2094364"/>
                  </a:cubicBezTo>
                  <a:lnTo>
                    <a:pt x="1103255" y="2094364"/>
                  </a:lnTo>
                  <a:lnTo>
                    <a:pt x="1103255" y="2093634"/>
                  </a:lnTo>
                  <a:lnTo>
                    <a:pt x="170765" y="2093634"/>
                  </a:lnTo>
                  <a:cubicBezTo>
                    <a:pt x="88242" y="2093634"/>
                    <a:pt x="19392" y="2035099"/>
                    <a:pt x="3468" y="1957284"/>
                  </a:cubicBezTo>
                  <a:close/>
                  <a:moveTo>
                    <a:pt x="0" y="530369"/>
                  </a:moveTo>
                  <a:lnTo>
                    <a:pt x="0" y="1409843"/>
                  </a:lnTo>
                  <a:lnTo>
                    <a:pt x="0" y="1922862"/>
                  </a:lnTo>
                  <a:lnTo>
                    <a:pt x="3468" y="1888454"/>
                  </a:lnTo>
                  <a:cubicBezTo>
                    <a:pt x="19392" y="1810639"/>
                    <a:pt x="88242" y="1752104"/>
                    <a:pt x="170765" y="1752104"/>
                  </a:cubicBezTo>
                  <a:lnTo>
                    <a:pt x="1103255" y="1752104"/>
                  </a:lnTo>
                  <a:lnTo>
                    <a:pt x="1103255" y="1751374"/>
                  </a:lnTo>
                  <a:lnTo>
                    <a:pt x="1720802" y="1751374"/>
                  </a:lnTo>
                  <a:cubicBezTo>
                    <a:pt x="1815113" y="1751374"/>
                    <a:pt x="1891567" y="1674920"/>
                    <a:pt x="1891567" y="1580608"/>
                  </a:cubicBezTo>
                  <a:cubicBezTo>
                    <a:pt x="1891567" y="1486297"/>
                    <a:pt x="1815113" y="1409843"/>
                    <a:pt x="1720802" y="1409843"/>
                  </a:cubicBezTo>
                  <a:lnTo>
                    <a:pt x="846055" y="1409843"/>
                  </a:lnTo>
                  <a:lnTo>
                    <a:pt x="638538" y="1409843"/>
                  </a:lnTo>
                  <a:cubicBezTo>
                    <a:pt x="537212" y="1409843"/>
                    <a:pt x="455070" y="1327702"/>
                    <a:pt x="455070" y="1226376"/>
                  </a:cubicBezTo>
                  <a:cubicBezTo>
                    <a:pt x="455070" y="1137715"/>
                    <a:pt x="517959" y="1063743"/>
                    <a:pt x="601563" y="1046636"/>
                  </a:cubicBezTo>
                  <a:lnTo>
                    <a:pt x="636124" y="1043151"/>
                  </a:lnTo>
                  <a:lnTo>
                    <a:pt x="2655873" y="1043151"/>
                  </a:lnTo>
                  <a:cubicBezTo>
                    <a:pt x="2750318" y="1043151"/>
                    <a:pt x="2826881" y="966588"/>
                    <a:pt x="2826881" y="872143"/>
                  </a:cubicBezTo>
                  <a:cubicBezTo>
                    <a:pt x="2826881" y="777698"/>
                    <a:pt x="2750318" y="701134"/>
                    <a:pt x="2655873" y="701134"/>
                  </a:cubicBezTo>
                  <a:lnTo>
                    <a:pt x="374801" y="701134"/>
                  </a:lnTo>
                  <a:lnTo>
                    <a:pt x="372388" y="701378"/>
                  </a:lnTo>
                  <a:lnTo>
                    <a:pt x="171009" y="701378"/>
                  </a:lnTo>
                  <a:cubicBezTo>
                    <a:pt x="76563" y="701378"/>
                    <a:pt x="0" y="624814"/>
                    <a:pt x="0" y="530369"/>
                  </a:cubicBezTo>
                  <a:close/>
                  <a:moveTo>
                    <a:pt x="0" y="0"/>
                  </a:moveTo>
                  <a:lnTo>
                    <a:pt x="0" y="359361"/>
                  </a:lnTo>
                  <a:lnTo>
                    <a:pt x="0" y="530369"/>
                  </a:lnTo>
                  <a:cubicBezTo>
                    <a:pt x="0" y="435924"/>
                    <a:pt x="76563" y="359361"/>
                    <a:pt x="171009" y="359361"/>
                  </a:cubicBezTo>
                  <a:lnTo>
                    <a:pt x="233193" y="359361"/>
                  </a:lnTo>
                  <a:lnTo>
                    <a:pt x="243664" y="359361"/>
                  </a:lnTo>
                  <a:lnTo>
                    <a:pt x="243664" y="358306"/>
                  </a:lnTo>
                  <a:lnTo>
                    <a:pt x="269406" y="355711"/>
                  </a:lnTo>
                  <a:cubicBezTo>
                    <a:pt x="351283" y="338956"/>
                    <a:pt x="412874" y="266511"/>
                    <a:pt x="412874" y="179680"/>
                  </a:cubicBezTo>
                  <a:cubicBezTo>
                    <a:pt x="412874" y="80445"/>
                    <a:pt x="332428" y="0"/>
                    <a:pt x="233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" name="Google Shape;57;p24"/>
          <p:cNvSpPr txBox="1"/>
          <p:nvPr>
            <p:ph type="title"/>
          </p:nvPr>
        </p:nvSpPr>
        <p:spPr>
          <a:xfrm>
            <a:off x="831850" y="1909569"/>
            <a:ext cx="711589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  <a:defRPr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1" type="body"/>
          </p:nvPr>
        </p:nvSpPr>
        <p:spPr>
          <a:xfrm>
            <a:off x="831850" y="4810275"/>
            <a:ext cx="711589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D5727"/>
              </a:buClr>
              <a:buSzPts val="3600"/>
              <a:buNone/>
              <a:defRPr sz="3600">
                <a:solidFill>
                  <a:srgbClr val="CD5727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2000"/>
              <a:buNone/>
              <a:defRPr sz="2000">
                <a:solidFill>
                  <a:srgbClr val="8A8A8A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800"/>
              <a:buNone/>
              <a:defRPr sz="1800">
                <a:solidFill>
                  <a:srgbClr val="8A8A8A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9pPr>
          </a:lstStyle>
          <a:p/>
        </p:txBody>
      </p:sp>
      <p:sp>
        <p:nvSpPr>
          <p:cNvPr id="59" name="Google Shape;59;p24"/>
          <p:cNvSpPr txBox="1"/>
          <p:nvPr>
            <p:ph idx="10" type="dt"/>
          </p:nvPr>
        </p:nvSpPr>
        <p:spPr>
          <a:xfrm>
            <a:off x="8382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1" type="ftr"/>
          </p:nvPr>
        </p:nvSpPr>
        <p:spPr>
          <a:xfrm>
            <a:off x="4038600" y="6414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2" type="sldNum"/>
          </p:nvPr>
        </p:nvSpPr>
        <p:spPr>
          <a:xfrm>
            <a:off x="9349072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-Transition #2">
  <p:cSld name="04-Transition #2">
    <p:bg>
      <p:bgPr>
        <a:solidFill>
          <a:srgbClr val="1E263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"/>
          <p:cNvSpPr/>
          <p:nvPr/>
        </p:nvSpPr>
        <p:spPr>
          <a:xfrm rot="-8100000">
            <a:off x="6533672" y="-389678"/>
            <a:ext cx="8027772" cy="6058535"/>
          </a:xfrm>
          <a:custGeom>
            <a:rect b="b" l="l" r="r" t="t"/>
            <a:pathLst>
              <a:path extrusionOk="0" h="6058535" w="8027772">
                <a:moveTo>
                  <a:pt x="4738218" y="627539"/>
                </a:moveTo>
                <a:cubicBezTo>
                  <a:pt x="4671525" y="694062"/>
                  <a:pt x="4579390" y="735207"/>
                  <a:pt x="4477620" y="735207"/>
                </a:cubicBezTo>
                <a:lnTo>
                  <a:pt x="342216" y="735207"/>
                </a:lnTo>
                <a:lnTo>
                  <a:pt x="1077423" y="0"/>
                </a:lnTo>
                <a:lnTo>
                  <a:pt x="4477620" y="0"/>
                </a:lnTo>
                <a:cubicBezTo>
                  <a:pt x="4681159" y="1"/>
                  <a:pt x="4846161" y="164582"/>
                  <a:pt x="4846159" y="367604"/>
                </a:cubicBezTo>
                <a:cubicBezTo>
                  <a:pt x="4846161" y="469115"/>
                  <a:pt x="4804910" y="561015"/>
                  <a:pt x="4738218" y="627539"/>
                </a:cubicBezTo>
                <a:close/>
                <a:moveTo>
                  <a:pt x="4843046" y="5933050"/>
                </a:moveTo>
                <a:lnTo>
                  <a:pt x="4717562" y="6058535"/>
                </a:lnTo>
                <a:lnTo>
                  <a:pt x="4183413" y="5524386"/>
                </a:lnTo>
                <a:lnTo>
                  <a:pt x="4477620" y="5524386"/>
                </a:lnTo>
                <a:cubicBezTo>
                  <a:pt x="4681160" y="5524385"/>
                  <a:pt x="4846161" y="5688967"/>
                  <a:pt x="4846161" y="5891989"/>
                </a:cubicBezTo>
                <a:close/>
                <a:moveTo>
                  <a:pt x="8027772" y="2748325"/>
                </a:moveTo>
                <a:lnTo>
                  <a:pt x="7339240" y="3436856"/>
                </a:lnTo>
                <a:lnTo>
                  <a:pt x="3154177" y="3436855"/>
                </a:lnTo>
                <a:lnTo>
                  <a:pt x="3138765" y="3441626"/>
                </a:lnTo>
                <a:cubicBezTo>
                  <a:pt x="3006491" y="3497432"/>
                  <a:pt x="2913678" y="3628075"/>
                  <a:pt x="2913678" y="3780342"/>
                </a:cubicBezTo>
                <a:cubicBezTo>
                  <a:pt x="2913678" y="3932609"/>
                  <a:pt x="3006490" y="4063253"/>
                  <a:pt x="3138766" y="4119057"/>
                </a:cubicBezTo>
                <a:lnTo>
                  <a:pt x="3171042" y="4129052"/>
                </a:lnTo>
                <a:lnTo>
                  <a:pt x="5763883" y="4129052"/>
                </a:lnTo>
                <a:cubicBezTo>
                  <a:pt x="5967423" y="4129052"/>
                  <a:pt x="6132423" y="4293633"/>
                  <a:pt x="6132423" y="4496656"/>
                </a:cubicBezTo>
                <a:cubicBezTo>
                  <a:pt x="6132423" y="4572789"/>
                  <a:pt x="6109220" y="4643516"/>
                  <a:pt x="6069482" y="4702186"/>
                </a:cubicBezTo>
                <a:lnTo>
                  <a:pt x="6048288" y="4727809"/>
                </a:lnTo>
                <a:lnTo>
                  <a:pt x="5996381" y="4779716"/>
                </a:lnTo>
                <a:lnTo>
                  <a:pt x="5969937" y="4801478"/>
                </a:lnTo>
                <a:cubicBezTo>
                  <a:pt x="5911118" y="4841114"/>
                  <a:pt x="5840210" y="4864259"/>
                  <a:pt x="5763883" y="4864259"/>
                </a:cubicBezTo>
                <a:lnTo>
                  <a:pt x="3523286" y="4864259"/>
                </a:lnTo>
                <a:lnTo>
                  <a:pt x="0" y="1340972"/>
                </a:lnTo>
                <a:lnTo>
                  <a:pt x="2402543" y="1340972"/>
                </a:lnTo>
                <a:cubicBezTo>
                  <a:pt x="2606082" y="1340972"/>
                  <a:pt x="2771083" y="1505553"/>
                  <a:pt x="2771083" y="1708576"/>
                </a:cubicBezTo>
                <a:cubicBezTo>
                  <a:pt x="2771083" y="1911598"/>
                  <a:pt x="2606082" y="2076179"/>
                  <a:pt x="2402543" y="2076179"/>
                </a:cubicBezTo>
                <a:lnTo>
                  <a:pt x="2084137" y="2076179"/>
                </a:lnTo>
                <a:lnTo>
                  <a:pt x="2076057" y="2080554"/>
                </a:lnTo>
                <a:cubicBezTo>
                  <a:pt x="1978026" y="2146614"/>
                  <a:pt x="1913572" y="2258487"/>
                  <a:pt x="1913572" y="2385376"/>
                </a:cubicBezTo>
                <a:cubicBezTo>
                  <a:pt x="1913571" y="2512264"/>
                  <a:pt x="1978026" y="2624137"/>
                  <a:pt x="2076057" y="2690198"/>
                </a:cubicBezTo>
                <a:lnTo>
                  <a:pt x="2097207" y="2701649"/>
                </a:lnTo>
                <a:lnTo>
                  <a:pt x="7851466" y="2701649"/>
                </a:lnTo>
                <a:cubicBezTo>
                  <a:pt x="7902350" y="2701649"/>
                  <a:pt x="7950826" y="2711936"/>
                  <a:pt x="7994917" y="2730537"/>
                </a:cubicBezTo>
                <a:close/>
              </a:path>
            </a:pathLst>
          </a:custGeom>
          <a:solidFill>
            <a:srgbClr val="CD57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5"/>
          <p:cNvSpPr txBox="1"/>
          <p:nvPr>
            <p:ph type="title"/>
          </p:nvPr>
        </p:nvSpPr>
        <p:spPr>
          <a:xfrm>
            <a:off x="831850" y="1909569"/>
            <a:ext cx="711589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  <a:defRPr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1" type="body"/>
          </p:nvPr>
        </p:nvSpPr>
        <p:spPr>
          <a:xfrm>
            <a:off x="831850" y="4810275"/>
            <a:ext cx="711589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D5727"/>
              </a:buClr>
              <a:buSzPts val="3600"/>
              <a:buNone/>
              <a:defRPr sz="3600">
                <a:solidFill>
                  <a:srgbClr val="CD5727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2000"/>
              <a:buNone/>
              <a:defRPr sz="2000">
                <a:solidFill>
                  <a:srgbClr val="8A8A8A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800"/>
              <a:buNone/>
              <a:defRPr sz="1800">
                <a:solidFill>
                  <a:srgbClr val="8A8A8A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9pPr>
          </a:lstStyle>
          <a:p/>
        </p:txBody>
      </p:sp>
      <p:sp>
        <p:nvSpPr>
          <p:cNvPr id="66" name="Google Shape;66;p25"/>
          <p:cNvSpPr txBox="1"/>
          <p:nvPr>
            <p:ph idx="10" type="dt"/>
          </p:nvPr>
        </p:nvSpPr>
        <p:spPr>
          <a:xfrm>
            <a:off x="8382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1" type="ftr"/>
          </p:nvPr>
        </p:nvSpPr>
        <p:spPr>
          <a:xfrm>
            <a:off x="4038600" y="6414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/>
          <p:nvPr/>
        </p:nvSpPr>
        <p:spPr>
          <a:xfrm rot="-8100000">
            <a:off x="7477675" y="2739797"/>
            <a:ext cx="713232" cy="713232"/>
          </a:xfrm>
          <a:prstGeom prst="ellipse">
            <a:avLst/>
          </a:prstGeom>
          <a:solidFill>
            <a:srgbClr val="B5492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25"/>
          <p:cNvSpPr/>
          <p:nvPr/>
        </p:nvSpPr>
        <p:spPr>
          <a:xfrm rot="-8100000">
            <a:off x="9556353" y="-207574"/>
            <a:ext cx="424963" cy="424886"/>
          </a:xfrm>
          <a:custGeom>
            <a:rect b="b" l="l" r="r" t="t"/>
            <a:pathLst>
              <a:path extrusionOk="0" h="424886" w="424963">
                <a:moveTo>
                  <a:pt x="424963" y="6848"/>
                </a:moveTo>
                <a:lnTo>
                  <a:pt x="6924" y="424886"/>
                </a:lnTo>
                <a:lnTo>
                  <a:pt x="0" y="356196"/>
                </a:lnTo>
                <a:cubicBezTo>
                  <a:pt x="0" y="159474"/>
                  <a:pt x="159474" y="0"/>
                  <a:pt x="356196" y="0"/>
                </a:cubicBezTo>
                <a:lnTo>
                  <a:pt x="357036" y="0"/>
                </a:lnTo>
                <a:close/>
              </a:path>
            </a:pathLst>
          </a:custGeom>
          <a:solidFill>
            <a:srgbClr val="93341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5"/>
          <p:cNvSpPr/>
          <p:nvPr/>
        </p:nvSpPr>
        <p:spPr>
          <a:xfrm rot="-8100000">
            <a:off x="9333605" y="3363426"/>
            <a:ext cx="1353288" cy="599590"/>
          </a:xfrm>
          <a:prstGeom prst="roundRect">
            <a:avLst>
              <a:gd fmla="val 50000" name="adj"/>
            </a:avLst>
          </a:prstGeom>
          <a:solidFill>
            <a:srgbClr val="CD57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5"/>
          <p:cNvSpPr/>
          <p:nvPr/>
        </p:nvSpPr>
        <p:spPr>
          <a:xfrm rot="-8100000">
            <a:off x="10685504" y="3151956"/>
            <a:ext cx="573845" cy="573845"/>
          </a:xfrm>
          <a:prstGeom prst="ellipse">
            <a:avLst/>
          </a:prstGeom>
          <a:solidFill>
            <a:srgbClr val="B549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25"/>
          <p:cNvSpPr/>
          <p:nvPr/>
        </p:nvSpPr>
        <p:spPr>
          <a:xfrm rot="-8100000">
            <a:off x="9528477" y="6012303"/>
            <a:ext cx="905690" cy="471581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25"/>
          <p:cNvSpPr/>
          <p:nvPr/>
        </p:nvSpPr>
        <p:spPr>
          <a:xfrm rot="-8100000">
            <a:off x="8752145" y="1114187"/>
            <a:ext cx="4788069" cy="6807921"/>
          </a:xfrm>
          <a:custGeom>
            <a:rect b="b" l="l" r="r" t="t"/>
            <a:pathLst>
              <a:path extrusionOk="0" h="6807921" w="4788069">
                <a:moveTo>
                  <a:pt x="2734105" y="464925"/>
                </a:moveTo>
                <a:cubicBezTo>
                  <a:pt x="2687009" y="512021"/>
                  <a:pt x="2621947" y="541150"/>
                  <a:pt x="2550081" y="541150"/>
                </a:cubicBezTo>
                <a:lnTo>
                  <a:pt x="1947791" y="541150"/>
                </a:lnTo>
                <a:lnTo>
                  <a:pt x="2468287" y="20653"/>
                </a:lnTo>
                <a:lnTo>
                  <a:pt x="2550081" y="20653"/>
                </a:lnTo>
                <a:cubicBezTo>
                  <a:pt x="2675847" y="20653"/>
                  <a:pt x="2780775" y="109861"/>
                  <a:pt x="2805043" y="228452"/>
                </a:cubicBezTo>
                <a:lnTo>
                  <a:pt x="2810330" y="280900"/>
                </a:lnTo>
                <a:lnTo>
                  <a:pt x="2805043" y="333350"/>
                </a:lnTo>
                <a:cubicBezTo>
                  <a:pt x="2794642" y="384175"/>
                  <a:pt x="2769426" y="429603"/>
                  <a:pt x="2734105" y="464925"/>
                </a:cubicBezTo>
                <a:close/>
                <a:moveTo>
                  <a:pt x="3484890" y="559684"/>
                </a:moveTo>
                <a:cubicBezTo>
                  <a:pt x="3425560" y="619014"/>
                  <a:pt x="3343596" y="655711"/>
                  <a:pt x="3253062" y="655711"/>
                </a:cubicBezTo>
                <a:cubicBezTo>
                  <a:pt x="3071993" y="655711"/>
                  <a:pt x="2925207" y="508924"/>
                  <a:pt x="2925207" y="327856"/>
                </a:cubicBezTo>
                <a:cubicBezTo>
                  <a:pt x="2925207" y="146787"/>
                  <a:pt x="3071993" y="1"/>
                  <a:pt x="3253062" y="0"/>
                </a:cubicBezTo>
                <a:cubicBezTo>
                  <a:pt x="3434131" y="0"/>
                  <a:pt x="3580916" y="146786"/>
                  <a:pt x="3580917" y="327856"/>
                </a:cubicBezTo>
                <a:cubicBezTo>
                  <a:pt x="3580916" y="418390"/>
                  <a:pt x="3544220" y="500354"/>
                  <a:pt x="3484890" y="559684"/>
                </a:cubicBezTo>
                <a:close/>
                <a:moveTo>
                  <a:pt x="2685145" y="4214172"/>
                </a:moveTo>
                <a:lnTo>
                  <a:pt x="2604777" y="4249955"/>
                </a:lnTo>
                <a:lnTo>
                  <a:pt x="2558414" y="4252061"/>
                </a:lnTo>
                <a:lnTo>
                  <a:pt x="1763122" y="4252062"/>
                </a:lnTo>
                <a:lnTo>
                  <a:pt x="1278980" y="3767920"/>
                </a:lnTo>
                <a:lnTo>
                  <a:pt x="2558414" y="3767919"/>
                </a:lnTo>
                <a:lnTo>
                  <a:pt x="2604779" y="3774235"/>
                </a:lnTo>
                <a:lnTo>
                  <a:pt x="2685146" y="3810019"/>
                </a:lnTo>
                <a:cubicBezTo>
                  <a:pt x="2705752" y="3832472"/>
                  <a:pt x="2726359" y="3854223"/>
                  <a:pt x="2746965" y="3876675"/>
                </a:cubicBezTo>
                <a:cubicBezTo>
                  <a:pt x="2758299" y="3905443"/>
                  <a:pt x="2768602" y="3934211"/>
                  <a:pt x="2779937" y="3962981"/>
                </a:cubicBezTo>
                <a:cubicBezTo>
                  <a:pt x="2780967" y="3979819"/>
                  <a:pt x="2780967" y="3996658"/>
                  <a:pt x="2781997" y="4013499"/>
                </a:cubicBezTo>
                <a:cubicBezTo>
                  <a:pt x="2780966" y="4028935"/>
                  <a:pt x="2780967" y="4043671"/>
                  <a:pt x="2779937" y="4059105"/>
                </a:cubicBezTo>
                <a:cubicBezTo>
                  <a:pt x="2768603" y="4087874"/>
                  <a:pt x="2758299" y="4116642"/>
                  <a:pt x="2746966" y="4145410"/>
                </a:cubicBezTo>
                <a:cubicBezTo>
                  <a:pt x="2726359" y="4168563"/>
                  <a:pt x="2705751" y="4191016"/>
                  <a:pt x="2685145" y="4214172"/>
                </a:cubicBezTo>
                <a:close/>
                <a:moveTo>
                  <a:pt x="4688125" y="2321107"/>
                </a:moveTo>
                <a:cubicBezTo>
                  <a:pt x="4662368" y="2333737"/>
                  <a:pt x="4635578" y="2345665"/>
                  <a:pt x="4609820" y="2358295"/>
                </a:cubicBezTo>
                <a:lnTo>
                  <a:pt x="4562424" y="2360399"/>
                </a:lnTo>
                <a:lnTo>
                  <a:pt x="1771234" y="2360400"/>
                </a:lnTo>
                <a:cubicBezTo>
                  <a:pt x="1757840" y="2363909"/>
                  <a:pt x="1745476" y="2367418"/>
                  <a:pt x="1732081" y="2370927"/>
                </a:cubicBezTo>
                <a:cubicBezTo>
                  <a:pt x="1710444" y="2384958"/>
                  <a:pt x="1689837" y="2398992"/>
                  <a:pt x="1668200" y="2413026"/>
                </a:cubicBezTo>
                <a:cubicBezTo>
                  <a:pt x="1651715" y="2434074"/>
                  <a:pt x="1636259" y="2455126"/>
                  <a:pt x="1619774" y="2476174"/>
                </a:cubicBezTo>
                <a:cubicBezTo>
                  <a:pt x="1611532" y="2502135"/>
                  <a:pt x="1603288" y="2527395"/>
                  <a:pt x="1595046" y="2553356"/>
                </a:cubicBezTo>
                <a:cubicBezTo>
                  <a:pt x="1594015" y="2568092"/>
                  <a:pt x="1591955" y="2582824"/>
                  <a:pt x="1590925" y="2597560"/>
                </a:cubicBezTo>
                <a:cubicBezTo>
                  <a:pt x="1591955" y="2612998"/>
                  <a:pt x="1594015" y="2628432"/>
                  <a:pt x="1595046" y="2643870"/>
                </a:cubicBezTo>
                <a:cubicBezTo>
                  <a:pt x="1604319" y="2670532"/>
                  <a:pt x="1612561" y="2696494"/>
                  <a:pt x="1621835" y="2723156"/>
                </a:cubicBezTo>
                <a:cubicBezTo>
                  <a:pt x="1640380" y="2745610"/>
                  <a:pt x="1657897" y="2768062"/>
                  <a:pt x="1676442" y="2790515"/>
                </a:cubicBezTo>
                <a:cubicBezTo>
                  <a:pt x="1700141" y="2803145"/>
                  <a:pt x="1724869" y="2815774"/>
                  <a:pt x="1748566" y="2828405"/>
                </a:cubicBezTo>
                <a:lnTo>
                  <a:pt x="1789779" y="2836825"/>
                </a:lnTo>
                <a:lnTo>
                  <a:pt x="3292015" y="2836824"/>
                </a:lnTo>
                <a:lnTo>
                  <a:pt x="3337350" y="2843138"/>
                </a:lnTo>
                <a:lnTo>
                  <a:pt x="3418747" y="2878924"/>
                </a:lnTo>
                <a:cubicBezTo>
                  <a:pt x="3439354" y="2900675"/>
                  <a:pt x="3459961" y="2921723"/>
                  <a:pt x="3480568" y="2943476"/>
                </a:cubicBezTo>
                <a:cubicBezTo>
                  <a:pt x="3491901" y="2972243"/>
                  <a:pt x="3502204" y="3001010"/>
                  <a:pt x="3513538" y="3029780"/>
                </a:cubicBezTo>
                <a:cubicBezTo>
                  <a:pt x="3514569" y="3046619"/>
                  <a:pt x="3514569" y="3063458"/>
                  <a:pt x="3515598" y="3080298"/>
                </a:cubicBezTo>
                <a:cubicBezTo>
                  <a:pt x="3514569" y="3096436"/>
                  <a:pt x="3514569" y="3111872"/>
                  <a:pt x="3513539" y="3128011"/>
                </a:cubicBezTo>
                <a:cubicBezTo>
                  <a:pt x="3502205" y="3156778"/>
                  <a:pt x="3491901" y="3185546"/>
                  <a:pt x="3480567" y="3214313"/>
                </a:cubicBezTo>
                <a:cubicBezTo>
                  <a:pt x="3459961" y="3236065"/>
                  <a:pt x="3439353" y="3257114"/>
                  <a:pt x="3418747" y="3278867"/>
                </a:cubicBezTo>
                <a:lnTo>
                  <a:pt x="3337350" y="3318861"/>
                </a:lnTo>
                <a:lnTo>
                  <a:pt x="3292015" y="3320966"/>
                </a:lnTo>
                <a:lnTo>
                  <a:pt x="1114908" y="3320966"/>
                </a:lnTo>
                <a:cubicBezTo>
                  <a:pt x="1105634" y="3326579"/>
                  <a:pt x="1095331" y="3332192"/>
                  <a:pt x="1086058" y="3337806"/>
                </a:cubicBezTo>
                <a:lnTo>
                  <a:pt x="1039693" y="3382010"/>
                </a:lnTo>
                <a:cubicBezTo>
                  <a:pt x="1028358" y="3400955"/>
                  <a:pt x="1015994" y="3419898"/>
                  <a:pt x="1004661" y="3438844"/>
                </a:cubicBezTo>
                <a:lnTo>
                  <a:pt x="992440" y="3481380"/>
                </a:lnTo>
                <a:lnTo>
                  <a:pt x="0" y="2488941"/>
                </a:lnTo>
                <a:lnTo>
                  <a:pt x="1456978" y="1031963"/>
                </a:lnTo>
                <a:lnTo>
                  <a:pt x="1475526" y="1052517"/>
                </a:lnTo>
                <a:cubicBezTo>
                  <a:pt x="1486860" y="1081284"/>
                  <a:pt x="1497164" y="1109352"/>
                  <a:pt x="1508497" y="1138119"/>
                </a:cubicBezTo>
                <a:cubicBezTo>
                  <a:pt x="1509527" y="1154959"/>
                  <a:pt x="1511588" y="1171798"/>
                  <a:pt x="1512618" y="1188637"/>
                </a:cubicBezTo>
                <a:cubicBezTo>
                  <a:pt x="1511588" y="1204775"/>
                  <a:pt x="1509529" y="1220914"/>
                  <a:pt x="1508497" y="1237052"/>
                </a:cubicBezTo>
                <a:cubicBezTo>
                  <a:pt x="1497164" y="1265819"/>
                  <a:pt x="1486860" y="1293887"/>
                  <a:pt x="1475527" y="1322654"/>
                </a:cubicBezTo>
                <a:cubicBezTo>
                  <a:pt x="1454920" y="1345107"/>
                  <a:pt x="1435344" y="1367560"/>
                  <a:pt x="1414736" y="1390013"/>
                </a:cubicBezTo>
                <a:lnTo>
                  <a:pt x="1332309" y="1425799"/>
                </a:lnTo>
                <a:lnTo>
                  <a:pt x="1286974" y="1427901"/>
                </a:lnTo>
                <a:lnTo>
                  <a:pt x="1129332" y="1427903"/>
                </a:lnTo>
                <a:cubicBezTo>
                  <a:pt x="1119029" y="1433517"/>
                  <a:pt x="1108725" y="1438426"/>
                  <a:pt x="1098422" y="1444041"/>
                </a:cubicBezTo>
                <a:lnTo>
                  <a:pt x="1045875" y="1488246"/>
                </a:lnTo>
                <a:cubicBezTo>
                  <a:pt x="1032480" y="1507891"/>
                  <a:pt x="1020116" y="1527536"/>
                  <a:pt x="1006722" y="1547184"/>
                </a:cubicBezTo>
                <a:cubicBezTo>
                  <a:pt x="999509" y="1570337"/>
                  <a:pt x="993328" y="1592791"/>
                  <a:pt x="986115" y="1615947"/>
                </a:cubicBezTo>
                <a:cubicBezTo>
                  <a:pt x="985085" y="1629277"/>
                  <a:pt x="985084" y="1642609"/>
                  <a:pt x="984055" y="1655940"/>
                </a:cubicBezTo>
                <a:cubicBezTo>
                  <a:pt x="985085" y="1668571"/>
                  <a:pt x="985084" y="1681200"/>
                  <a:pt x="986115" y="1693829"/>
                </a:cubicBezTo>
                <a:lnTo>
                  <a:pt x="1004661" y="1761188"/>
                </a:lnTo>
                <a:cubicBezTo>
                  <a:pt x="1018056" y="1780134"/>
                  <a:pt x="1030419" y="1798376"/>
                  <a:pt x="1043814" y="1817320"/>
                </a:cubicBezTo>
                <a:lnTo>
                  <a:pt x="1090179" y="1863630"/>
                </a:lnTo>
                <a:cubicBezTo>
                  <a:pt x="1099452" y="1868540"/>
                  <a:pt x="1109756" y="1873452"/>
                  <a:pt x="1119029" y="1878366"/>
                </a:cubicBezTo>
                <a:lnTo>
                  <a:pt x="4562425" y="1878364"/>
                </a:lnTo>
                <a:lnTo>
                  <a:pt x="4609820" y="1880469"/>
                </a:lnTo>
                <a:lnTo>
                  <a:pt x="4688126" y="1918358"/>
                </a:lnTo>
                <a:lnTo>
                  <a:pt x="4748916" y="1982910"/>
                </a:lnTo>
                <a:cubicBezTo>
                  <a:pt x="4760248" y="2011678"/>
                  <a:pt x="4772614" y="2040447"/>
                  <a:pt x="4783948" y="2069213"/>
                </a:cubicBezTo>
                <a:cubicBezTo>
                  <a:pt x="4784978" y="2086054"/>
                  <a:pt x="4787037" y="2102893"/>
                  <a:pt x="4788069" y="2119734"/>
                </a:cubicBezTo>
                <a:cubicBezTo>
                  <a:pt x="4787039" y="2136572"/>
                  <a:pt x="4784978" y="2152711"/>
                  <a:pt x="4783948" y="2169550"/>
                </a:cubicBezTo>
                <a:cubicBezTo>
                  <a:pt x="4772614" y="2198318"/>
                  <a:pt x="4760250" y="2227087"/>
                  <a:pt x="4748916" y="2255853"/>
                </a:cubicBezTo>
                <a:cubicBezTo>
                  <a:pt x="4728309" y="2277606"/>
                  <a:pt x="4708732" y="2299355"/>
                  <a:pt x="4688125" y="2321107"/>
                </a:cubicBezTo>
                <a:close/>
                <a:moveTo>
                  <a:pt x="4688126" y="6046893"/>
                </a:moveTo>
                <a:lnTo>
                  <a:pt x="4609819" y="6082677"/>
                </a:lnTo>
                <a:lnTo>
                  <a:pt x="4562424" y="6084783"/>
                </a:lnTo>
                <a:lnTo>
                  <a:pt x="3595844" y="6084784"/>
                </a:lnTo>
                <a:lnTo>
                  <a:pt x="3115911" y="5604851"/>
                </a:lnTo>
                <a:lnTo>
                  <a:pt x="4562425" y="5604850"/>
                </a:lnTo>
                <a:lnTo>
                  <a:pt x="4609819" y="5606956"/>
                </a:lnTo>
                <a:lnTo>
                  <a:pt x="4688126" y="5642739"/>
                </a:lnTo>
                <a:cubicBezTo>
                  <a:pt x="4708733" y="5665193"/>
                  <a:pt x="4728309" y="5686944"/>
                  <a:pt x="4748916" y="5709398"/>
                </a:cubicBezTo>
                <a:cubicBezTo>
                  <a:pt x="4760250" y="5738165"/>
                  <a:pt x="4772613" y="5766933"/>
                  <a:pt x="4783948" y="5795700"/>
                </a:cubicBezTo>
                <a:cubicBezTo>
                  <a:pt x="4784978" y="5811839"/>
                  <a:pt x="4787039" y="5827977"/>
                  <a:pt x="4788069" y="5844115"/>
                </a:cubicBezTo>
                <a:cubicBezTo>
                  <a:pt x="4787039" y="5860955"/>
                  <a:pt x="4784978" y="5877092"/>
                  <a:pt x="4783948" y="5893932"/>
                </a:cubicBezTo>
                <a:cubicBezTo>
                  <a:pt x="4772613" y="5922700"/>
                  <a:pt x="4760250" y="5951468"/>
                  <a:pt x="4748915" y="5980236"/>
                </a:cubicBezTo>
                <a:cubicBezTo>
                  <a:pt x="4728308" y="6002689"/>
                  <a:pt x="4708733" y="6024440"/>
                  <a:pt x="4688126" y="6046893"/>
                </a:cubicBezTo>
                <a:close/>
                <a:moveTo>
                  <a:pt x="4318980" y="6807921"/>
                </a:moveTo>
                <a:lnTo>
                  <a:pt x="4096894" y="6585834"/>
                </a:lnTo>
                <a:lnTo>
                  <a:pt x="4144467" y="6600601"/>
                </a:lnTo>
                <a:cubicBezTo>
                  <a:pt x="4216293" y="6630981"/>
                  <a:pt x="4273834" y="6688522"/>
                  <a:pt x="4304213" y="676034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5"/>
          <p:cNvSpPr/>
          <p:nvPr/>
        </p:nvSpPr>
        <p:spPr>
          <a:xfrm rot="-8100000">
            <a:off x="9598307" y="3251279"/>
            <a:ext cx="476498" cy="47649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25"/>
          <p:cNvSpPr txBox="1"/>
          <p:nvPr>
            <p:ph idx="12" type="sldNum"/>
          </p:nvPr>
        </p:nvSpPr>
        <p:spPr>
          <a:xfrm>
            <a:off x="9349072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-Title and Content">
  <p:cSld name="05-Title and Content">
    <p:bg>
      <p:bgPr>
        <a:solidFill>
          <a:srgbClr val="1E263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b="1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" type="body"/>
          </p:nvPr>
        </p:nvSpPr>
        <p:spPr>
          <a:xfrm>
            <a:off x="838200" y="1993900"/>
            <a:ext cx="8747158" cy="42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7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  <a:defRPr sz="3600">
                <a:solidFill>
                  <a:schemeClr val="lt1"/>
                </a:solidFill>
              </a:defRPr>
            </a:lvl1pPr>
            <a:lvl2pPr indent="-4318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>
                <a:solidFill>
                  <a:schemeClr val="lt1"/>
                </a:solidFill>
              </a:defRPr>
            </a:lvl2pPr>
            <a:lvl3pPr indent="-4064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26"/>
          <p:cNvGrpSpPr/>
          <p:nvPr/>
        </p:nvGrpSpPr>
        <p:grpSpPr>
          <a:xfrm>
            <a:off x="9300130" y="3328416"/>
            <a:ext cx="2891871" cy="3529584"/>
            <a:chOff x="9300130" y="3328416"/>
            <a:chExt cx="2891871" cy="3529584"/>
          </a:xfrm>
        </p:grpSpPr>
        <p:grpSp>
          <p:nvGrpSpPr>
            <p:cNvPr id="80" name="Google Shape;80;p26"/>
            <p:cNvGrpSpPr/>
            <p:nvPr/>
          </p:nvGrpSpPr>
          <p:grpSpPr>
            <a:xfrm rot="-5400000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81" name="Google Shape;81;p26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rect b="b" l="l" r="r" t="t"/>
                <a:pathLst>
                  <a:path extrusionOk="0" h="5785515" w="7205100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26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26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fmla="val 50000" name="adj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26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fmla="val 50000" name="adj"/>
                </a:avLst>
              </a:prstGeom>
              <a:solidFill>
                <a:srgbClr val="CD572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26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26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fmla="val 50000" name="adj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26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26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9" name="Google Shape;89;p26"/>
            <p:cNvSpPr/>
            <p:nvPr/>
          </p:nvSpPr>
          <p:spPr>
            <a:xfrm rot="-5400000">
              <a:off x="11933699" y="5241215"/>
              <a:ext cx="294145" cy="222457"/>
            </a:xfrm>
            <a:custGeom>
              <a:rect b="b" l="l" r="r" t="t"/>
              <a:pathLst>
                <a:path extrusionOk="0" h="454042" w="600360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26"/>
          <p:cNvSpPr txBox="1"/>
          <p:nvPr>
            <p:ph idx="10" type="dt"/>
          </p:nvPr>
        </p:nvSpPr>
        <p:spPr>
          <a:xfrm>
            <a:off x="8382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11" type="ftr"/>
          </p:nvPr>
        </p:nvSpPr>
        <p:spPr>
          <a:xfrm>
            <a:off x="4038600" y="6414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2" type="sldNum"/>
          </p:nvPr>
        </p:nvSpPr>
        <p:spPr>
          <a:xfrm>
            <a:off x="9349072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6-Title and Content Light">
  <p:cSld name="06-Title and Content Ligh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Calibri"/>
              <a:buNone/>
              <a:defRPr b="1" sz="4800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7"/>
          <p:cNvSpPr txBox="1"/>
          <p:nvPr>
            <p:ph idx="1" type="body"/>
          </p:nvPr>
        </p:nvSpPr>
        <p:spPr>
          <a:xfrm>
            <a:off x="838200" y="1993900"/>
            <a:ext cx="8747158" cy="42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7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3600"/>
              <a:buChar char="•"/>
              <a:defRPr sz="3600">
                <a:solidFill>
                  <a:srgbClr val="231F20"/>
                </a:solidFill>
              </a:defRPr>
            </a:lvl1pPr>
            <a:lvl2pPr indent="-4318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1F20"/>
              </a:buClr>
              <a:buSzPts val="3200"/>
              <a:buChar char="•"/>
              <a:defRPr sz="3200">
                <a:solidFill>
                  <a:srgbClr val="231F20"/>
                </a:solidFill>
              </a:defRPr>
            </a:lvl2pPr>
            <a:lvl3pPr indent="-4064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1F20"/>
              </a:buClr>
              <a:buSzPts val="2800"/>
              <a:buChar char="•"/>
              <a:defRPr sz="2800">
                <a:solidFill>
                  <a:srgbClr val="231F20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1F20"/>
              </a:buClr>
              <a:buSzPts val="2400"/>
              <a:buChar char="•"/>
              <a:defRPr sz="2400">
                <a:solidFill>
                  <a:srgbClr val="231F20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1F20"/>
              </a:buClr>
              <a:buSzPts val="2400"/>
              <a:buChar char="•"/>
              <a:defRPr sz="2400">
                <a:solidFill>
                  <a:srgbClr val="231F20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6" name="Google Shape;96;p27"/>
          <p:cNvGrpSpPr/>
          <p:nvPr/>
        </p:nvGrpSpPr>
        <p:grpSpPr>
          <a:xfrm>
            <a:off x="9300130" y="3328416"/>
            <a:ext cx="2891871" cy="3529584"/>
            <a:chOff x="9300130" y="3328416"/>
            <a:chExt cx="2891871" cy="3529584"/>
          </a:xfrm>
        </p:grpSpPr>
        <p:grpSp>
          <p:nvGrpSpPr>
            <p:cNvPr id="97" name="Google Shape;97;p27"/>
            <p:cNvGrpSpPr/>
            <p:nvPr/>
          </p:nvGrpSpPr>
          <p:grpSpPr>
            <a:xfrm rot="-5400000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98" name="Google Shape;98;p27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rect b="b" l="l" r="r" t="t"/>
                <a:pathLst>
                  <a:path extrusionOk="0" h="5785515" w="7205100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27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27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fmla="val 50000" name="adj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27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fmla="val 50000" name="adj"/>
                </a:avLst>
              </a:prstGeom>
              <a:solidFill>
                <a:srgbClr val="CD572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27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27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fmla="val 50000" name="adj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27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27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6" name="Google Shape;106;p27"/>
            <p:cNvSpPr/>
            <p:nvPr/>
          </p:nvSpPr>
          <p:spPr>
            <a:xfrm rot="-5400000">
              <a:off x="11933699" y="5241215"/>
              <a:ext cx="294145" cy="222457"/>
            </a:xfrm>
            <a:custGeom>
              <a:rect b="b" l="l" r="r" t="t"/>
              <a:pathLst>
                <a:path extrusionOk="0" h="454042" w="600360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27"/>
          <p:cNvSpPr txBox="1"/>
          <p:nvPr>
            <p:ph idx="10" type="dt"/>
          </p:nvPr>
        </p:nvSpPr>
        <p:spPr>
          <a:xfrm>
            <a:off x="8382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7"/>
          <p:cNvSpPr txBox="1"/>
          <p:nvPr>
            <p:ph idx="11" type="ftr"/>
          </p:nvPr>
        </p:nvSpPr>
        <p:spPr>
          <a:xfrm>
            <a:off x="4038600" y="6414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7"/>
          <p:cNvSpPr txBox="1"/>
          <p:nvPr>
            <p:ph idx="12" type="sldNum"/>
          </p:nvPr>
        </p:nvSpPr>
        <p:spPr>
          <a:xfrm>
            <a:off x="9349072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-Title and Content Light Two Content" type="twoObj">
  <p:cSld name="TWO_OBJECT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/>
          <p:nvPr>
            <p:ph idx="10" type="dt"/>
          </p:nvPr>
        </p:nvSpPr>
        <p:spPr>
          <a:xfrm>
            <a:off x="8382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8"/>
          <p:cNvSpPr txBox="1"/>
          <p:nvPr>
            <p:ph idx="11" type="ftr"/>
          </p:nvPr>
        </p:nvSpPr>
        <p:spPr>
          <a:xfrm>
            <a:off x="4038600" y="6414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2" type="sldNum"/>
          </p:nvPr>
        </p:nvSpPr>
        <p:spPr>
          <a:xfrm>
            <a:off x="86106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4" name="Google Shape;114;p28"/>
          <p:cNvGrpSpPr/>
          <p:nvPr/>
        </p:nvGrpSpPr>
        <p:grpSpPr>
          <a:xfrm flipH="1" rot="10800000">
            <a:off x="9300130" y="1"/>
            <a:ext cx="2891871" cy="3529584"/>
            <a:chOff x="9300130" y="3328416"/>
            <a:chExt cx="2891871" cy="3529584"/>
          </a:xfrm>
        </p:grpSpPr>
        <p:grpSp>
          <p:nvGrpSpPr>
            <p:cNvPr id="115" name="Google Shape;115;p28"/>
            <p:cNvGrpSpPr/>
            <p:nvPr/>
          </p:nvGrpSpPr>
          <p:grpSpPr>
            <a:xfrm rot="-5400000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116" name="Google Shape;116;p28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rect b="b" l="l" r="r" t="t"/>
                <a:pathLst>
                  <a:path extrusionOk="0" h="5785515" w="7205100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28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28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fmla="val 50000" name="adj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28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fmla="val 50000" name="adj"/>
                </a:avLst>
              </a:prstGeom>
              <a:solidFill>
                <a:srgbClr val="CD572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28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28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fmla="val 50000" name="adj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28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28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4" name="Google Shape;124;p28"/>
            <p:cNvSpPr/>
            <p:nvPr/>
          </p:nvSpPr>
          <p:spPr>
            <a:xfrm rot="-5400000">
              <a:off x="11933699" y="5241215"/>
              <a:ext cx="294145" cy="222457"/>
            </a:xfrm>
            <a:custGeom>
              <a:rect b="b" l="l" r="r" t="t"/>
              <a:pathLst>
                <a:path extrusionOk="0" h="454042" w="600360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28"/>
          <p:cNvSpPr txBox="1"/>
          <p:nvPr>
            <p:ph type="title"/>
          </p:nvPr>
        </p:nvSpPr>
        <p:spPr>
          <a:xfrm>
            <a:off x="838200" y="365125"/>
            <a:ext cx="868935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b="1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838200" y="1993899"/>
            <a:ext cx="518160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7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3600"/>
              <a:buChar char="•"/>
              <a:defRPr sz="3600"/>
            </a:lvl1pPr>
            <a:lvl2pPr indent="-4318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1F20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1F20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1F20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1F20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2" type="body"/>
          </p:nvPr>
        </p:nvSpPr>
        <p:spPr>
          <a:xfrm>
            <a:off x="6172200" y="1993899"/>
            <a:ext cx="518160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7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3600"/>
              <a:buChar char="•"/>
              <a:defRPr sz="3600"/>
            </a:lvl1pPr>
            <a:lvl2pPr indent="-4318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1F20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1F20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1F20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1F20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8-Full Image">
  <p:cSld name="08-Full Image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/>
          <p:nvPr>
            <p:ph type="title"/>
          </p:nvPr>
        </p:nvSpPr>
        <p:spPr>
          <a:xfrm>
            <a:off x="292100" y="2620008"/>
            <a:ext cx="7809059" cy="2689836"/>
          </a:xfrm>
          <a:prstGeom prst="roundRect">
            <a:avLst>
              <a:gd fmla="val 35921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200"/>
              <a:buFont typeface="Calibri"/>
              <a:buNone/>
              <a:defRPr b="1" sz="7200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9"/>
          <p:cNvSpPr/>
          <p:nvPr>
            <p:ph idx="1" type="body"/>
          </p:nvPr>
        </p:nvSpPr>
        <p:spPr>
          <a:xfrm>
            <a:off x="292100" y="5357813"/>
            <a:ext cx="7809059" cy="776383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33416"/>
              </a:buClr>
              <a:buSzPts val="4400"/>
              <a:buNone/>
              <a:defRPr sz="4400">
                <a:solidFill>
                  <a:srgbClr val="93341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2000"/>
              <a:buNone/>
              <a:defRPr sz="2000">
                <a:solidFill>
                  <a:srgbClr val="8A8A8A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800"/>
              <a:buNone/>
              <a:defRPr sz="1800">
                <a:solidFill>
                  <a:srgbClr val="8A8A8A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9pPr>
          </a:lstStyle>
          <a:p/>
        </p:txBody>
      </p:sp>
      <p:sp>
        <p:nvSpPr>
          <p:cNvPr id="131" name="Google Shape;131;p29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-Big Letters">
  <p:cSld name="09-Big Letters">
    <p:bg>
      <p:bgPr>
        <a:solidFill>
          <a:srgbClr val="1E263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30"/>
          <p:cNvGrpSpPr/>
          <p:nvPr/>
        </p:nvGrpSpPr>
        <p:grpSpPr>
          <a:xfrm>
            <a:off x="9300130" y="3328416"/>
            <a:ext cx="2891871" cy="3529584"/>
            <a:chOff x="9300130" y="3328416"/>
            <a:chExt cx="2891871" cy="3529584"/>
          </a:xfrm>
        </p:grpSpPr>
        <p:grpSp>
          <p:nvGrpSpPr>
            <p:cNvPr id="134" name="Google Shape;134;p30"/>
            <p:cNvGrpSpPr/>
            <p:nvPr/>
          </p:nvGrpSpPr>
          <p:grpSpPr>
            <a:xfrm rot="-5400000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135" name="Google Shape;135;p30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rect b="b" l="l" r="r" t="t"/>
                <a:pathLst>
                  <a:path extrusionOk="0" h="5785515" w="7205100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30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30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fmla="val 50000" name="adj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30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fmla="val 50000" name="adj"/>
                </a:avLst>
              </a:prstGeom>
              <a:solidFill>
                <a:srgbClr val="CD572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30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30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fmla="val 50000" name="adj"/>
                </a:avLst>
              </a:prstGeom>
              <a:solidFill>
                <a:srgbClr val="9334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30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30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3" name="Google Shape;143;p30"/>
            <p:cNvSpPr/>
            <p:nvPr/>
          </p:nvSpPr>
          <p:spPr>
            <a:xfrm rot="-5400000">
              <a:off x="11933699" y="5241215"/>
              <a:ext cx="294145" cy="222457"/>
            </a:xfrm>
            <a:custGeom>
              <a:rect b="b" l="l" r="r" t="t"/>
              <a:pathLst>
                <a:path extrusionOk="0" h="454042" w="600360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30"/>
          <p:cNvSpPr txBox="1"/>
          <p:nvPr>
            <p:ph idx="10" type="dt"/>
          </p:nvPr>
        </p:nvSpPr>
        <p:spPr>
          <a:xfrm>
            <a:off x="8382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0"/>
          <p:cNvSpPr txBox="1"/>
          <p:nvPr>
            <p:ph idx="11" type="ftr"/>
          </p:nvPr>
        </p:nvSpPr>
        <p:spPr>
          <a:xfrm>
            <a:off x="4038600" y="6414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0"/>
          <p:cNvSpPr txBox="1"/>
          <p:nvPr>
            <p:ph idx="12" type="sldNum"/>
          </p:nvPr>
        </p:nvSpPr>
        <p:spPr>
          <a:xfrm>
            <a:off x="9349072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30"/>
          <p:cNvSpPr txBox="1"/>
          <p:nvPr>
            <p:ph type="title"/>
          </p:nvPr>
        </p:nvSpPr>
        <p:spPr>
          <a:xfrm>
            <a:off x="831850" y="2555274"/>
            <a:ext cx="97562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200"/>
              <a:buFont typeface="Calibri"/>
              <a:buNone/>
              <a:defRPr b="1" sz="3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831849" y="4772160"/>
            <a:ext cx="6572251" cy="790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D5727"/>
              </a:buClr>
              <a:buSzPts val="2400"/>
              <a:buNone/>
              <a:defRPr sz="2400">
                <a:solidFill>
                  <a:srgbClr val="CD5727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2000"/>
              <a:buNone/>
              <a:defRPr sz="2000">
                <a:solidFill>
                  <a:srgbClr val="8A8A8A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800"/>
              <a:buNone/>
              <a:defRPr sz="1800">
                <a:solidFill>
                  <a:srgbClr val="8A8A8A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9pPr>
          </a:lstStyle>
          <a:p/>
        </p:txBody>
      </p:sp>
      <p:sp>
        <p:nvSpPr>
          <p:cNvPr id="149" name="Google Shape;149;p30"/>
          <p:cNvSpPr txBox="1"/>
          <p:nvPr>
            <p:ph idx="2" type="body"/>
          </p:nvPr>
        </p:nvSpPr>
        <p:spPr>
          <a:xfrm>
            <a:off x="8064500" y="2080573"/>
            <a:ext cx="4127500" cy="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1" sz="5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b="1" sz="4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1F2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31F2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1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Copyright Showeet.com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5131d11a0b_0_53"/>
          <p:cNvSpPr txBox="1"/>
          <p:nvPr>
            <p:ph idx="12" type="sldNum"/>
          </p:nvPr>
        </p:nvSpPr>
        <p:spPr>
          <a:xfrm>
            <a:off x="8610600" y="6414406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g15131d11a0b_0_53"/>
          <p:cNvSpPr txBox="1"/>
          <p:nvPr>
            <p:ph type="title"/>
          </p:nvPr>
        </p:nvSpPr>
        <p:spPr>
          <a:xfrm>
            <a:off x="853550" y="365150"/>
            <a:ext cx="86895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Raleway"/>
                <a:ea typeface="Raleway"/>
                <a:cs typeface="Raleway"/>
                <a:sym typeface="Raleway"/>
              </a:rPr>
              <a:t>Команда</a:t>
            </a:r>
            <a:endParaRPr b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7" name="Google Shape;267;g15131d11a0b_0_53"/>
          <p:cNvSpPr txBox="1"/>
          <p:nvPr/>
        </p:nvSpPr>
        <p:spPr>
          <a:xfrm>
            <a:off x="1551113" y="2974525"/>
            <a:ext cx="2121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mfortaa"/>
                <a:ea typeface="Comfortaa"/>
                <a:cs typeface="Comfortaa"/>
                <a:sym typeface="Comfortaa"/>
              </a:rPr>
              <a:t>Альметов Камиль,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mfortaa"/>
                <a:ea typeface="Comfortaa"/>
                <a:cs typeface="Comfortaa"/>
                <a:sym typeface="Comfortaa"/>
              </a:rPr>
              <a:t>Flutter-разработчик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8" name="Google Shape;268;g15131d11a0b_0_53"/>
          <p:cNvSpPr txBox="1"/>
          <p:nvPr/>
        </p:nvSpPr>
        <p:spPr>
          <a:xfrm>
            <a:off x="3976713" y="2974525"/>
            <a:ext cx="2282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mfortaa"/>
                <a:ea typeface="Comfortaa"/>
                <a:cs typeface="Comfortaa"/>
                <a:sym typeface="Comfortaa"/>
              </a:rPr>
              <a:t>Исянбаев Нагим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mfortaa"/>
                <a:ea typeface="Comfortaa"/>
                <a:cs typeface="Comfortaa"/>
                <a:sym typeface="Comfortaa"/>
              </a:rPr>
              <a:t>Backend-разработчик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9" name="Google Shape;269;g15131d11a0b_0_53"/>
          <p:cNvSpPr txBox="1"/>
          <p:nvPr/>
        </p:nvSpPr>
        <p:spPr>
          <a:xfrm>
            <a:off x="6723888" y="2974525"/>
            <a:ext cx="2121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mfortaa"/>
                <a:ea typeface="Comfortaa"/>
                <a:cs typeface="Comfortaa"/>
                <a:sym typeface="Comfortaa"/>
              </a:rPr>
              <a:t>Ковалёв Виктор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mfortaa"/>
                <a:ea typeface="Comfortaa"/>
                <a:cs typeface="Comfortaa"/>
                <a:sym typeface="Comfortaa"/>
              </a:rPr>
              <a:t>Flutter-разработчик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70" name="Google Shape;270;g15131d11a0b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500" y="1835913"/>
            <a:ext cx="1794325" cy="183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15131d11a0b_0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1222" y="2287775"/>
            <a:ext cx="2282400" cy="228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15131d11a0b_0_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1550" y="2926425"/>
            <a:ext cx="1092525" cy="10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15131d11a0b_0_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08550" y="2974525"/>
            <a:ext cx="1520424" cy="90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52be86e53e_1_29"/>
          <p:cNvSpPr txBox="1"/>
          <p:nvPr>
            <p:ph type="title"/>
          </p:nvPr>
        </p:nvSpPr>
        <p:spPr>
          <a:xfrm>
            <a:off x="831850" y="175564"/>
            <a:ext cx="97563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Calibri"/>
              <a:buNone/>
            </a:pPr>
            <a:r>
              <a:rPr b="0" lang="en-US" sz="8000">
                <a:latin typeface="Raleway"/>
                <a:ea typeface="Raleway"/>
                <a:cs typeface="Raleway"/>
                <a:sym typeface="Raleway"/>
              </a:rPr>
              <a:t>Спасибо за внимание</a:t>
            </a:r>
            <a:endParaRPr b="0" sz="8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8" name="Google Shape;358;g152be86e53e_1_29"/>
          <p:cNvSpPr txBox="1"/>
          <p:nvPr>
            <p:ph idx="1" type="body"/>
          </p:nvPr>
        </p:nvSpPr>
        <p:spPr>
          <a:xfrm>
            <a:off x="831850" y="3076275"/>
            <a:ext cx="85257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5727"/>
              </a:buClr>
              <a:buSzPts val="2400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Если есть какие-то вопросы, мы готовы на них ответить!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"/>
          <p:cNvSpPr txBox="1"/>
          <p:nvPr>
            <p:ph type="ctrTitle"/>
          </p:nvPr>
        </p:nvSpPr>
        <p:spPr>
          <a:xfrm>
            <a:off x="5280897" y="1041400"/>
            <a:ext cx="663581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Социальное волонтерское такси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0" name="Google Shape;280;p1"/>
          <p:cNvSpPr txBox="1"/>
          <p:nvPr>
            <p:ph idx="1" type="subTitle"/>
          </p:nvPr>
        </p:nvSpPr>
        <p:spPr>
          <a:xfrm>
            <a:off x="5280897" y="4691920"/>
            <a:ext cx="6635817" cy="1368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DEDB"/>
              </a:buClr>
              <a:buSzPts val="2800"/>
              <a:buNone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Помощь инвалидам и пенсионерам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1"/>
          <p:cNvSpPr txBox="1"/>
          <p:nvPr>
            <p:ph idx="10" type="dt"/>
          </p:nvPr>
        </p:nvSpPr>
        <p:spPr>
          <a:xfrm>
            <a:off x="838200" y="645794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 сентября 2022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0" lang="en-US">
                <a:latin typeface="Raleway"/>
                <a:ea typeface="Raleway"/>
                <a:cs typeface="Raleway"/>
                <a:sym typeface="Raleway"/>
              </a:rPr>
              <a:t>Целевая аудитория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8" name="Google Shape;288;p5"/>
          <p:cNvSpPr txBox="1"/>
          <p:nvPr>
            <p:ph idx="1" type="body"/>
          </p:nvPr>
        </p:nvSpPr>
        <p:spPr>
          <a:xfrm>
            <a:off x="838200" y="1993900"/>
            <a:ext cx="8747158" cy="42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mfortaa"/>
              <a:buChar char="•"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 Инвалиды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mfortaa"/>
              <a:buChar char="•"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 Пожилые малоимущие люди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mfortaa"/>
              <a:buChar char="•"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 Дети-сироты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3600"/>
              <a:buFont typeface="Comfortaa"/>
              <a:buChar char="•"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 Опекуны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9" name="Google Shape;289;p5"/>
          <p:cNvSpPr txBox="1"/>
          <p:nvPr>
            <p:ph idx="10" type="dt"/>
          </p:nvPr>
        </p:nvSpPr>
        <p:spPr>
          <a:xfrm>
            <a:off x="8382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hlink"/>
                </a:solidFill>
              </a:rPr>
              <a:t>11 сентября 2022</a:t>
            </a:r>
            <a:endParaRPr/>
          </a:p>
        </p:txBody>
      </p:sp>
      <p:sp>
        <p:nvSpPr>
          <p:cNvPr id="290" name="Google Shape;290;p5"/>
          <p:cNvSpPr txBox="1"/>
          <p:nvPr>
            <p:ph idx="11" type="ftr"/>
          </p:nvPr>
        </p:nvSpPr>
        <p:spPr>
          <a:xfrm>
            <a:off x="4038600" y="6414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 "Gorodskoy Konh"</a:t>
            </a:r>
            <a:endParaRPr/>
          </a:p>
        </p:txBody>
      </p:sp>
      <p:sp>
        <p:nvSpPr>
          <p:cNvPr id="291" name="Google Shape;291;p5"/>
          <p:cNvSpPr txBox="1"/>
          <p:nvPr>
            <p:ph idx="12" type="sldNum"/>
          </p:nvPr>
        </p:nvSpPr>
        <p:spPr>
          <a:xfrm>
            <a:off x="9349072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"/>
          <p:cNvSpPr txBox="1"/>
          <p:nvPr>
            <p:ph type="title"/>
          </p:nvPr>
        </p:nvSpPr>
        <p:spPr>
          <a:xfrm>
            <a:off x="831800" y="807394"/>
            <a:ext cx="71160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Проблема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8" name="Google Shape;298;p3"/>
          <p:cNvSpPr txBox="1"/>
          <p:nvPr>
            <p:ph idx="1" type="body"/>
          </p:nvPr>
        </p:nvSpPr>
        <p:spPr>
          <a:xfrm>
            <a:off x="831850" y="3912225"/>
            <a:ext cx="71160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886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-"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На данный момент какой-либо сервис социального такси отсутствует.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886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-"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Чтобы предоставить транспорт, необходимо вручную искать человека.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99" name="Google Shape;299;p3"/>
          <p:cNvSpPr txBox="1"/>
          <p:nvPr>
            <p:ph idx="10" type="dt"/>
          </p:nvPr>
        </p:nvSpPr>
        <p:spPr>
          <a:xfrm>
            <a:off x="838200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 сентября 2022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300" name="Google Shape;300;p3"/>
          <p:cNvSpPr txBox="1"/>
          <p:nvPr>
            <p:ph idx="11" type="ftr"/>
          </p:nvPr>
        </p:nvSpPr>
        <p:spPr>
          <a:xfrm>
            <a:off x="4038600" y="6414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 "Gorodskoy Konh"</a:t>
            </a:r>
            <a:endParaRPr/>
          </a:p>
        </p:txBody>
      </p:sp>
      <p:sp>
        <p:nvSpPr>
          <p:cNvPr id="301" name="Google Shape;301;p3"/>
          <p:cNvSpPr txBox="1"/>
          <p:nvPr>
            <p:ph idx="12" type="sldNum"/>
          </p:nvPr>
        </p:nvSpPr>
        <p:spPr>
          <a:xfrm>
            <a:off x="9349072" y="64144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5131d11a0b_0_87"/>
          <p:cNvSpPr txBox="1"/>
          <p:nvPr>
            <p:ph type="title"/>
          </p:nvPr>
        </p:nvSpPr>
        <p:spPr>
          <a:xfrm>
            <a:off x="831800" y="807394"/>
            <a:ext cx="71160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Решение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8" name="Google Shape;308;g15131d11a0b_0_87"/>
          <p:cNvSpPr txBox="1"/>
          <p:nvPr>
            <p:ph idx="1" type="body"/>
          </p:nvPr>
        </p:nvSpPr>
        <p:spPr>
          <a:xfrm>
            <a:off x="831850" y="3912225"/>
            <a:ext cx="71160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mfortaa"/>
              <a:buChar char="-"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Кроссплатформенное мобильное приложение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9" name="Google Shape;309;g15131d11a0b_0_87"/>
          <p:cNvSpPr txBox="1"/>
          <p:nvPr>
            <p:ph idx="10" type="dt"/>
          </p:nvPr>
        </p:nvSpPr>
        <p:spPr>
          <a:xfrm>
            <a:off x="838200" y="641440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 сентября 2022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310" name="Google Shape;310;g15131d11a0b_0_87"/>
          <p:cNvSpPr txBox="1"/>
          <p:nvPr>
            <p:ph idx="11" type="ftr"/>
          </p:nvPr>
        </p:nvSpPr>
        <p:spPr>
          <a:xfrm>
            <a:off x="4038600" y="641440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 "Gorodskoy Konh"</a:t>
            </a:r>
            <a:endParaRPr/>
          </a:p>
        </p:txBody>
      </p:sp>
      <p:sp>
        <p:nvSpPr>
          <p:cNvPr id="311" name="Google Shape;311;g15131d11a0b_0_87"/>
          <p:cNvSpPr txBox="1"/>
          <p:nvPr>
            <p:ph idx="12" type="sldNum"/>
          </p:nvPr>
        </p:nvSpPr>
        <p:spPr>
          <a:xfrm>
            <a:off x="9349072" y="641440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5131d11a0b_0_19"/>
          <p:cNvSpPr txBox="1"/>
          <p:nvPr>
            <p:ph type="title"/>
          </p:nvPr>
        </p:nvSpPr>
        <p:spPr>
          <a:xfrm>
            <a:off x="838200" y="365125"/>
            <a:ext cx="8689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800"/>
              <a:buFont typeface="Calibri"/>
              <a:buNone/>
            </a:pPr>
            <a:r>
              <a:rPr b="0" lang="en-US">
                <a:latin typeface="Raleway"/>
                <a:ea typeface="Raleway"/>
                <a:cs typeface="Raleway"/>
                <a:sym typeface="Raleway"/>
              </a:rPr>
              <a:t>Планы на будущее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8" name="Google Shape;318;g15131d11a0b_0_19"/>
          <p:cNvSpPr txBox="1"/>
          <p:nvPr>
            <p:ph idx="10" type="dt"/>
          </p:nvPr>
        </p:nvSpPr>
        <p:spPr>
          <a:xfrm>
            <a:off x="838200" y="641440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 сентября 2022</a:t>
            </a:r>
            <a:endParaRPr/>
          </a:p>
        </p:txBody>
      </p:sp>
      <p:sp>
        <p:nvSpPr>
          <p:cNvPr id="319" name="Google Shape;319;g15131d11a0b_0_19"/>
          <p:cNvSpPr txBox="1"/>
          <p:nvPr>
            <p:ph idx="11" type="ftr"/>
          </p:nvPr>
        </p:nvSpPr>
        <p:spPr>
          <a:xfrm>
            <a:off x="4038600" y="641440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 "Gorodskoy Konh"</a:t>
            </a:r>
            <a:endParaRPr/>
          </a:p>
        </p:txBody>
      </p:sp>
      <p:sp>
        <p:nvSpPr>
          <p:cNvPr id="320" name="Google Shape;320;g15131d11a0b_0_19"/>
          <p:cNvSpPr txBox="1"/>
          <p:nvPr>
            <p:ph idx="12" type="sldNum"/>
          </p:nvPr>
        </p:nvSpPr>
        <p:spPr>
          <a:xfrm>
            <a:off x="8610600" y="641440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1" name="Google Shape;321;g15131d11a0b_0_19"/>
          <p:cNvSpPr txBox="1"/>
          <p:nvPr/>
        </p:nvSpPr>
        <p:spPr>
          <a:xfrm>
            <a:off x="1034150" y="1673675"/>
            <a:ext cx="71847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mfortaa"/>
              <a:buChar char="•"/>
            </a:pPr>
            <a:r>
              <a:rPr lang="en-US" sz="3600">
                <a:solidFill>
                  <a:schemeClr val="dk1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 Модерация </a:t>
            </a:r>
            <a:endParaRPr sz="3600">
              <a:solidFill>
                <a:schemeClr val="dk1"/>
              </a:solidFill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mfortaa"/>
              <a:buChar char="•"/>
            </a:pPr>
            <a:r>
              <a:rPr lang="en-US" sz="3600">
                <a:solidFill>
                  <a:schemeClr val="dk1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 Красивый дизайн</a:t>
            </a:r>
            <a:endParaRPr sz="3600">
              <a:solidFill>
                <a:schemeClr val="dk1"/>
              </a:solidFill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mfortaa"/>
              <a:buChar char="•"/>
            </a:pPr>
            <a:r>
              <a:rPr lang="en-US" sz="3600">
                <a:solidFill>
                  <a:schemeClr val="dk1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 Call-центр</a:t>
            </a:r>
            <a:endParaRPr sz="3600">
              <a:solidFill>
                <a:schemeClr val="dk1"/>
              </a:solidFill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mfortaa"/>
              <a:buChar char="•"/>
            </a:pPr>
            <a:r>
              <a:rPr lang="en-US" sz="3600">
                <a:solidFill>
                  <a:schemeClr val="dk1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 Сотрудничество с социальными службами</a:t>
            </a:r>
            <a:endParaRPr sz="3600">
              <a:solidFill>
                <a:schemeClr val="dk1"/>
              </a:solidFill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5131d11a0b_0_68"/>
          <p:cNvSpPr txBox="1"/>
          <p:nvPr>
            <p:ph type="title"/>
          </p:nvPr>
        </p:nvSpPr>
        <p:spPr>
          <a:xfrm>
            <a:off x="831800" y="807394"/>
            <a:ext cx="71160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Проблема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8" name="Google Shape;328;g15131d11a0b_0_68"/>
          <p:cNvSpPr txBox="1"/>
          <p:nvPr>
            <p:ph idx="1" type="body"/>
          </p:nvPr>
        </p:nvSpPr>
        <p:spPr>
          <a:xfrm>
            <a:off x="831850" y="3912225"/>
            <a:ext cx="71160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mfortaa"/>
              <a:buChar char="-"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Некоторые группы пользователей не могут использовать смартфон.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9" name="Google Shape;329;g15131d11a0b_0_68"/>
          <p:cNvSpPr txBox="1"/>
          <p:nvPr>
            <p:ph idx="10" type="dt"/>
          </p:nvPr>
        </p:nvSpPr>
        <p:spPr>
          <a:xfrm>
            <a:off x="838200" y="641440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 сентября 2022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330" name="Google Shape;330;g15131d11a0b_0_68"/>
          <p:cNvSpPr txBox="1"/>
          <p:nvPr>
            <p:ph idx="11" type="ftr"/>
          </p:nvPr>
        </p:nvSpPr>
        <p:spPr>
          <a:xfrm>
            <a:off x="4038600" y="641440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 "Gorodskoy Konh"</a:t>
            </a:r>
            <a:endParaRPr/>
          </a:p>
        </p:txBody>
      </p:sp>
      <p:sp>
        <p:nvSpPr>
          <p:cNvPr id="331" name="Google Shape;331;g15131d11a0b_0_68"/>
          <p:cNvSpPr txBox="1"/>
          <p:nvPr>
            <p:ph idx="12" type="sldNum"/>
          </p:nvPr>
        </p:nvSpPr>
        <p:spPr>
          <a:xfrm>
            <a:off x="9349072" y="641440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5131d11a0b_0_78"/>
          <p:cNvSpPr txBox="1"/>
          <p:nvPr>
            <p:ph type="title"/>
          </p:nvPr>
        </p:nvSpPr>
        <p:spPr>
          <a:xfrm>
            <a:off x="831800" y="807394"/>
            <a:ext cx="71160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Решение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8" name="Google Shape;338;g15131d11a0b_0_78"/>
          <p:cNvSpPr txBox="1"/>
          <p:nvPr>
            <p:ph idx="1" type="body"/>
          </p:nvPr>
        </p:nvSpPr>
        <p:spPr>
          <a:xfrm>
            <a:off x="831850" y="3912225"/>
            <a:ext cx="71160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mfortaa"/>
              <a:buChar char="-"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Call-Центр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39" name="Google Shape;339;g15131d11a0b_0_78"/>
          <p:cNvSpPr txBox="1"/>
          <p:nvPr>
            <p:ph idx="10" type="dt"/>
          </p:nvPr>
        </p:nvSpPr>
        <p:spPr>
          <a:xfrm>
            <a:off x="838200" y="641440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 сентября 2022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340" name="Google Shape;340;g15131d11a0b_0_78"/>
          <p:cNvSpPr txBox="1"/>
          <p:nvPr>
            <p:ph idx="11" type="ftr"/>
          </p:nvPr>
        </p:nvSpPr>
        <p:spPr>
          <a:xfrm>
            <a:off x="4038600" y="641440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 "Gorodskoy Konh"</a:t>
            </a:r>
            <a:endParaRPr/>
          </a:p>
        </p:txBody>
      </p:sp>
      <p:sp>
        <p:nvSpPr>
          <p:cNvPr id="341" name="Google Shape;341;g15131d11a0b_0_78"/>
          <p:cNvSpPr txBox="1"/>
          <p:nvPr>
            <p:ph idx="12" type="sldNum"/>
          </p:nvPr>
        </p:nvSpPr>
        <p:spPr>
          <a:xfrm>
            <a:off x="9349072" y="641440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5131d11a0b_0_96"/>
          <p:cNvSpPr txBox="1"/>
          <p:nvPr>
            <p:ph type="title"/>
          </p:nvPr>
        </p:nvSpPr>
        <p:spPr>
          <a:xfrm>
            <a:off x="831800" y="807394"/>
            <a:ext cx="71160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Результат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8" name="Google Shape;348;g15131d11a0b_0_96"/>
          <p:cNvSpPr txBox="1"/>
          <p:nvPr>
            <p:ph idx="1" type="body"/>
          </p:nvPr>
        </p:nvSpPr>
        <p:spPr>
          <a:xfrm>
            <a:off x="831850" y="3912225"/>
            <a:ext cx="71160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886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-"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нуждающиеся в транспорте получат удобный сервис заказа такси.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886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-"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социально активные люди будут иметь возможность делать добрые дела.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49" name="Google Shape;349;g15131d11a0b_0_96"/>
          <p:cNvSpPr txBox="1"/>
          <p:nvPr>
            <p:ph idx="10" type="dt"/>
          </p:nvPr>
        </p:nvSpPr>
        <p:spPr>
          <a:xfrm>
            <a:off x="838200" y="641440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 сентября 2022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350" name="Google Shape;350;g15131d11a0b_0_96"/>
          <p:cNvSpPr txBox="1"/>
          <p:nvPr>
            <p:ph idx="11" type="ftr"/>
          </p:nvPr>
        </p:nvSpPr>
        <p:spPr>
          <a:xfrm>
            <a:off x="4038600" y="641440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 "Gorodskoy Konh"</a:t>
            </a:r>
            <a:endParaRPr/>
          </a:p>
        </p:txBody>
      </p:sp>
      <p:sp>
        <p:nvSpPr>
          <p:cNvPr id="351" name="Google Shape;351;g15131d11a0b_0_96"/>
          <p:cNvSpPr txBox="1"/>
          <p:nvPr>
            <p:ph idx="12" type="sldNum"/>
          </p:nvPr>
        </p:nvSpPr>
        <p:spPr>
          <a:xfrm>
            <a:off x="9349072" y="641440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Sho-Custom1">
      <a:dk1>
        <a:srgbClr val="231F20"/>
      </a:dk1>
      <a:lt1>
        <a:srgbClr val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2016-12-16T23:28:33Z</dcterms:created>
  <dc:creator>Showeet.com</dc:creator>
</cp:coreProperties>
</file>