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0" r:id="rId3"/>
    <p:sldId id="265" r:id="rId4"/>
    <p:sldId id="258" r:id="rId5"/>
    <p:sldId id="262" r:id="rId6"/>
    <p:sldId id="261" r:id="rId7"/>
  </p:sldIdLst>
  <p:sldSz cx="12192000" cy="6858000"/>
  <p:notesSz cx="6858000" cy="9144000"/>
  <p:embeddedFontLst>
    <p:embeddedFont>
      <p:font typeface="나눔스퀘어_ac" panose="020B0600000101010101" pitchFamily="50" charset="-127"/>
      <p:regular r:id="rId8"/>
    </p:embeddedFont>
    <p:embeddedFont>
      <p:font typeface="나눔스퀘어_ac ExtraBold" panose="020B0600000101010101" pitchFamily="50" charset="-127"/>
      <p:bold r:id="rId9"/>
    </p:embeddedFont>
    <p:embeddedFont>
      <p:font typeface="맑은 고딕" panose="020B0503020000020004" pitchFamily="50" charset="-127"/>
      <p:regular r:id="rId10"/>
      <p:bold r:id="rId11"/>
    </p:embeddedFont>
    <p:embeddedFont>
      <p:font typeface="Bauhaus 93" panose="04030905020B02020C02" pitchFamily="82" charset="0"/>
      <p:regular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AFAC0-15F7-4E9B-AA24-AAFE3134B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422194-36AE-4750-83FE-D110EB389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BCA4C6-75BE-40C2-BA01-C6612C469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5ABD-6984-48A7-A14F-B98F7087CC14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96A40B-71B1-4DC9-A5CC-5B35ACAED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D4F055-E42B-4ED3-9FF8-FA848B06C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4931-6044-4EA2-B0AD-77B17C4A5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896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C60225-A263-4473-B81D-8ADF37EA6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B2DEA6-7758-4D62-AC83-DDF4A413D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785EB5-BE74-4632-A999-9585C2182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5ABD-6984-48A7-A14F-B98F7087CC14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23D4C5-EA30-4BE9-9421-636DF4EE4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F476C5-33F6-49E6-8421-91E042417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4931-6044-4EA2-B0AD-77B17C4A5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776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EB775D-5579-4A4D-9508-7C4A775567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FC88A0-8C9F-4A78-982B-07478F8F9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E1117D-4D0C-49B5-B5E8-E7E83FA69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5ABD-6984-48A7-A14F-B98F7087CC14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6F9169-1F7B-4E1D-82E9-EE601A5B2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ADB0A1-7FE2-4B6D-B295-B4D8597AF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4931-6044-4EA2-B0AD-77B17C4A5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167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11B0EC-99F6-491F-9F3F-96AC9D6AC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BFBB72-62C2-4837-B11B-F1B35DE39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5C368A-E364-471C-9CA1-AA595B51B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5ABD-6984-48A7-A14F-B98F7087CC14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768B3-28E6-405A-B605-AF1016777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FE9A73-E55C-4AA7-84C0-F1D67A09C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4931-6044-4EA2-B0AD-77B17C4A5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71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F85AE9-26A2-4098-8159-97EDD19CC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985372-734C-49C8-9C38-5458C422C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74A424-8A2E-4E0A-9A95-EA4AEE117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5ABD-6984-48A7-A14F-B98F7087CC14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F3CE39-FD5A-403A-BAF6-D87A7BEF4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E4ADB3-5F07-42F8-871B-1974B0B6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4931-6044-4EA2-B0AD-77B17C4A5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102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615770-5586-4E42-9C82-8058520B0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EB4806-B5E1-44A5-8C9B-6174186D6B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670E6F-916F-4A6F-8755-7347158DD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30AD04-01E2-4F69-93DC-6646B00AF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5ABD-6984-48A7-A14F-B98F7087CC14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B164B8-24AA-423D-9AFA-BDBA42F40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6EAF08-C780-4CCB-B54C-146BBF5A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4931-6044-4EA2-B0AD-77B17C4A5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65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F1472-5508-4F9A-9E57-3E9D15C5C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33C866-FD7B-4DEC-9869-D14F44928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12F4D4-ED34-4806-BD7E-3308D2C4A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4A00E6-AFB3-4BF0-BC22-642CFB2563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511BBC-A30C-4803-B6D6-18018A7DE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7C511F-0A91-4C1E-8C58-E0DDCAC10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5ABD-6984-48A7-A14F-B98F7087CC14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A025E7-C51D-451D-9704-C04A2CE00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CC4255-C2B2-42FC-8FEB-A8453B9C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4931-6044-4EA2-B0AD-77B17C4A5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915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1D73B2-790C-4C0C-8AC2-22D6ECF47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B650B6-C97C-4E05-840E-D1856515E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5ABD-6984-48A7-A14F-B98F7087CC14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E39B7E-6124-4667-AE18-76026D10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A3039A-304F-4559-AEC7-FF94C3AC7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4931-6044-4EA2-B0AD-77B17C4A5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599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5BF95C-07D6-4240-B2D8-2ADB67CA1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5ABD-6984-48A7-A14F-B98F7087CC14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BF6E70-C355-47B1-B7A8-3D3CB9BC5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40AB81-73CA-46A5-82B9-6E6FA7D67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4931-6044-4EA2-B0AD-77B17C4A5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925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8CFCD-8C1F-4F52-B922-05A6C34B8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834B0D-204C-447E-BBBC-C26B06CC0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2C1FFE-F4F8-4491-9CB6-8135A89AF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FFC75F-2C99-44C0-BB65-6C0D1F57C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5ABD-6984-48A7-A14F-B98F7087CC14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1BE44D-63B5-41F9-8BC0-2C9252623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AD8B0F-5393-4A71-91A2-60681D5FB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4931-6044-4EA2-B0AD-77B17C4A5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450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DE672-D32E-49E4-B32D-759964703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ADF70C-44EC-4DC9-B96A-1CF30591F0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536D12-CAA0-4D38-8054-C221394CF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9C2D71-C64D-432B-9D75-31AA316DE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5ABD-6984-48A7-A14F-B98F7087CC14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E2DC76-EA02-447D-BBFB-0A199FAE4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6898CD-8384-494C-AC55-8394733BD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4931-6044-4EA2-B0AD-77B17C4A5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433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EA5E19-615B-4934-963D-D949EBD14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2E39C5-2E61-40F1-ABE8-4B31F06EB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E09558-458B-41E6-834A-449D18270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B5ABD-6984-48A7-A14F-B98F7087CC14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7717E3-C9E8-4FE2-8072-DC0FBC0EA5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1D27E7-B781-4967-A7D5-16B89CB3E6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B4931-6044-4EA2-B0AD-77B17C4A5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85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A3423104-2F10-4EF3-B1B5-4B579D497F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07"/>
          <a:stretch/>
        </p:blipFill>
        <p:spPr>
          <a:xfrm>
            <a:off x="3497916" y="3774420"/>
            <a:ext cx="5752916" cy="254625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C3FBC51-2EEE-4975-9EDD-460B924A5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0" y="1376363"/>
            <a:ext cx="2838450" cy="285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773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4B88E9-6CDC-4E88-8CF0-34D596422B87}"/>
              </a:ext>
            </a:extLst>
          </p:cNvPr>
          <p:cNvSpPr txBox="1"/>
          <p:nvPr/>
        </p:nvSpPr>
        <p:spPr>
          <a:xfrm>
            <a:off x="3694709" y="5606095"/>
            <a:ext cx="81916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스타벅스의 가장 효과적인 프로모션 전략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838484-63BA-44C4-A428-B039E5509D2D}"/>
              </a:ext>
            </a:extLst>
          </p:cNvPr>
          <p:cNvSpPr txBox="1"/>
          <p:nvPr/>
        </p:nvSpPr>
        <p:spPr>
          <a:xfrm>
            <a:off x="836706" y="646819"/>
            <a:ext cx="1595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Bauhaus 93" panose="04030905020B02020C02" pitchFamily="82" charset="0"/>
                <a:ea typeface="나눔스퀘어_ac ExtraBold" panose="020B0600000101010101" pitchFamily="50" charset="-127"/>
              </a:rPr>
              <a:t>GOAL</a:t>
            </a:r>
            <a:endParaRPr lang="ko-KR" altLang="en-US" sz="4800" dirty="0">
              <a:solidFill>
                <a:schemeClr val="bg1"/>
              </a:solidFill>
              <a:latin typeface="Bauhaus 93" panose="04030905020B02020C02" pitchFamily="82" charset="0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0621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4B88E9-6CDC-4E88-8CF0-34D596422B87}"/>
              </a:ext>
            </a:extLst>
          </p:cNvPr>
          <p:cNvSpPr txBox="1"/>
          <p:nvPr/>
        </p:nvSpPr>
        <p:spPr>
          <a:xfrm>
            <a:off x="836706" y="646819"/>
            <a:ext cx="18036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Bauhaus 93" panose="04030905020B02020C02" pitchFamily="82" charset="0"/>
                <a:ea typeface="나눔스퀘어_ac ExtraBold" panose="020B0600000101010101" pitchFamily="50" charset="-127"/>
              </a:rPr>
              <a:t>INDEX</a:t>
            </a:r>
            <a:endParaRPr lang="ko-KR" altLang="en-US" sz="4800" dirty="0">
              <a:solidFill>
                <a:schemeClr val="bg1"/>
              </a:solidFill>
              <a:latin typeface="Bauhaus 93" panose="04030905020B02020C02" pitchFamily="82" charset="0"/>
              <a:ea typeface="나눔스퀘어_ac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DF4185-65CF-4F93-8E4D-590A2A614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013" y="3208655"/>
            <a:ext cx="835138" cy="835138"/>
          </a:xfrm>
          <a:prstGeom prst="rect">
            <a:avLst/>
          </a:prstGeom>
          <a:noFill/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4ED71F3-84CF-4107-BA20-3910C877B2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188" y="3208655"/>
            <a:ext cx="835138" cy="835138"/>
          </a:xfrm>
          <a:prstGeom prst="rect">
            <a:avLst/>
          </a:prstGeom>
          <a:noFill/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2050A28-FBE0-4E40-B928-58C1BD5B3E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333" y="3208655"/>
            <a:ext cx="835138" cy="8351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89DA536-BA9F-40D9-8639-3EA347BB9A26}"/>
              </a:ext>
            </a:extLst>
          </p:cNvPr>
          <p:cNvSpPr txBox="1"/>
          <p:nvPr/>
        </p:nvSpPr>
        <p:spPr>
          <a:xfrm>
            <a:off x="2232328" y="4343399"/>
            <a:ext cx="1354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0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 개요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554D32-83E9-4875-B206-B2FE6430E23B}"/>
              </a:ext>
            </a:extLst>
          </p:cNvPr>
          <p:cNvSpPr txBox="1"/>
          <p:nvPr/>
        </p:nvSpPr>
        <p:spPr>
          <a:xfrm>
            <a:off x="5581080" y="4343399"/>
            <a:ext cx="1133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0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분석 과정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AE1241-94E5-4AB4-ADD6-B7B8EA97053D}"/>
              </a:ext>
            </a:extLst>
          </p:cNvPr>
          <p:cNvSpPr txBox="1"/>
          <p:nvPr/>
        </p:nvSpPr>
        <p:spPr>
          <a:xfrm>
            <a:off x="8968478" y="4343399"/>
            <a:ext cx="1133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결론 도출</a:t>
            </a:r>
          </a:p>
        </p:txBody>
      </p:sp>
    </p:spTree>
    <p:extLst>
      <p:ext uri="{BB962C8B-B14F-4D97-AF65-F5344CB8AC3E}">
        <p14:creationId xmlns:p14="http://schemas.microsoft.com/office/powerpoint/2010/main" val="381079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3E570F-5A69-4B61-841C-81D05D7B3DC5}"/>
              </a:ext>
            </a:extLst>
          </p:cNvPr>
          <p:cNvSpPr txBox="1"/>
          <p:nvPr/>
        </p:nvSpPr>
        <p:spPr>
          <a:xfrm>
            <a:off x="1652588" y="1736209"/>
            <a:ext cx="8886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김도환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	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성호경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	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이종원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	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이현우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	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오승훈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5DEC63-CD1B-4F2F-97EC-07A6BE91EC1A}"/>
              </a:ext>
            </a:extLst>
          </p:cNvPr>
          <p:cNvSpPr txBox="1"/>
          <p:nvPr/>
        </p:nvSpPr>
        <p:spPr>
          <a:xfrm>
            <a:off x="689610" y="513457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역할 분담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E62869D-D381-4F1A-908C-5E14EA77882B}"/>
              </a:ext>
            </a:extLst>
          </p:cNvPr>
          <p:cNvSpPr/>
          <p:nvPr/>
        </p:nvSpPr>
        <p:spPr>
          <a:xfrm>
            <a:off x="432435" y="504825"/>
            <a:ext cx="165735" cy="540484"/>
          </a:xfrm>
          <a:prstGeom prst="roundRect">
            <a:avLst/>
          </a:prstGeom>
          <a:solidFill>
            <a:srgbClr val="007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CD06A29-8F2C-4329-B11A-7CC304C5C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3343" flipH="1">
            <a:off x="6335182" y="1585521"/>
            <a:ext cx="262425" cy="2149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503768-13E9-42ED-8D5B-9CDF6649E7F6}"/>
              </a:ext>
            </a:extLst>
          </p:cNvPr>
          <p:cNvSpPr txBox="1"/>
          <p:nvPr/>
        </p:nvSpPr>
        <p:spPr>
          <a:xfrm>
            <a:off x="1690258" y="2651185"/>
            <a:ext cx="1576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0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ko-KR" altLang="en-US" sz="1400" dirty="0"/>
              <a:t>데이터 </a:t>
            </a:r>
            <a:r>
              <a:rPr lang="ko-KR" altLang="en-US" sz="1400" dirty="0" err="1"/>
              <a:t>전처리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EC7595-599C-4B0C-B5CF-BFCC48B2A252}"/>
              </a:ext>
            </a:extLst>
          </p:cNvPr>
          <p:cNvSpPr txBox="1"/>
          <p:nvPr/>
        </p:nvSpPr>
        <p:spPr>
          <a:xfrm>
            <a:off x="3501129" y="2651184"/>
            <a:ext cx="1576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0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en-US" altLang="ko-KR" sz="1400" dirty="0"/>
              <a:t>PPT</a:t>
            </a:r>
            <a:r>
              <a:rPr lang="ko-KR" altLang="en-US" sz="1400" dirty="0"/>
              <a:t>제작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844DAD-B686-4A9C-9491-9A36E9E2CC0E}"/>
              </a:ext>
            </a:extLst>
          </p:cNvPr>
          <p:cNvSpPr txBox="1"/>
          <p:nvPr/>
        </p:nvSpPr>
        <p:spPr>
          <a:xfrm>
            <a:off x="5312000" y="2651183"/>
            <a:ext cx="1576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0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ko-KR" altLang="en-US" sz="1400"/>
              <a:t>기획서 작성</a:t>
            </a:r>
            <a:endParaRPr lang="ko-KR" altLang="en-US" sz="14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00A738F-659A-4C60-A84F-D2C1A73CEE11}"/>
              </a:ext>
            </a:extLst>
          </p:cNvPr>
          <p:cNvCxnSpPr/>
          <p:nvPr/>
        </p:nvCxnSpPr>
        <p:spPr>
          <a:xfrm>
            <a:off x="1425388" y="2357718"/>
            <a:ext cx="9386047" cy="0"/>
          </a:xfrm>
          <a:prstGeom prst="line">
            <a:avLst/>
          </a:prstGeom>
          <a:ln w="12700">
            <a:solidFill>
              <a:srgbClr val="0070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455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F43E0F-F00C-4150-B3FE-8D9010D17DE8}"/>
              </a:ext>
            </a:extLst>
          </p:cNvPr>
          <p:cNvSpPr txBox="1"/>
          <p:nvPr/>
        </p:nvSpPr>
        <p:spPr>
          <a:xfrm>
            <a:off x="689610" y="513457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자료 출처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66E9F3E-5837-4821-9DA8-B021B775F1B6}"/>
              </a:ext>
            </a:extLst>
          </p:cNvPr>
          <p:cNvSpPr/>
          <p:nvPr/>
        </p:nvSpPr>
        <p:spPr>
          <a:xfrm>
            <a:off x="432435" y="504825"/>
            <a:ext cx="165735" cy="540484"/>
          </a:xfrm>
          <a:prstGeom prst="roundRect">
            <a:avLst/>
          </a:prstGeom>
          <a:solidFill>
            <a:srgbClr val="007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240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55DEC63-CD1B-4F2F-97EC-07A6BE91EC1A}"/>
              </a:ext>
            </a:extLst>
          </p:cNvPr>
          <p:cNvSpPr txBox="1"/>
          <p:nvPr/>
        </p:nvSpPr>
        <p:spPr>
          <a:xfrm>
            <a:off x="689610" y="513457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분석 목적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E62869D-D381-4F1A-908C-5E14EA77882B}"/>
              </a:ext>
            </a:extLst>
          </p:cNvPr>
          <p:cNvSpPr/>
          <p:nvPr/>
        </p:nvSpPr>
        <p:spPr>
          <a:xfrm>
            <a:off x="432435" y="504825"/>
            <a:ext cx="165735" cy="540484"/>
          </a:xfrm>
          <a:prstGeom prst="roundRect">
            <a:avLst/>
          </a:prstGeom>
          <a:solidFill>
            <a:srgbClr val="007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121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39</Words>
  <Application>Microsoft Office PowerPoint</Application>
  <PresentationFormat>와이드스크린</PresentationFormat>
  <Paragraphs>13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나눔스퀘어_ac ExtraBold</vt:lpstr>
      <vt:lpstr>Bauhaus 93</vt:lpstr>
      <vt:lpstr>나눔스퀘어_ac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스타벅스</dc:title>
  <dc:creator>성 호경</dc:creator>
  <cp:lastModifiedBy>성 호경</cp:lastModifiedBy>
  <cp:revision>10</cp:revision>
  <dcterms:created xsi:type="dcterms:W3CDTF">2021-05-24T07:56:38Z</dcterms:created>
  <dcterms:modified xsi:type="dcterms:W3CDTF">2021-05-31T08:03:59Z</dcterms:modified>
</cp:coreProperties>
</file>