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3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5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1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41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11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1975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73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15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1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0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4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8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1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6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3/3/2016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2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17CA3-C83D-4696-B2B2-00C5226867B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79418"/>
            <a:ext cx="7766936" cy="1749917"/>
          </a:xfrm>
        </p:spPr>
        <p:txBody>
          <a:bodyPr/>
          <a:lstStyle/>
          <a:p>
            <a:r>
              <a:rPr lang="en-US" dirty="0"/>
              <a:t>Open Classes Project </a:t>
            </a:r>
            <a:br>
              <a:rPr lang="en-US" dirty="0"/>
            </a:br>
            <a:r>
              <a:rPr lang="en-US" dirty="0"/>
              <a:t>Interim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231" y="3329335"/>
            <a:ext cx="2502608" cy="272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77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How the user the user will interact with it</a:t>
            </a:r>
          </a:p>
          <a:p>
            <a:pPr lvl="1"/>
            <a:r>
              <a:rPr lang="en-US" dirty="0"/>
              <a:t>User interface picture</a:t>
            </a:r>
          </a:p>
          <a:p>
            <a:pPr lvl="1"/>
            <a:r>
              <a:rPr lang="en-US" dirty="0"/>
              <a:t>Java</a:t>
            </a:r>
          </a:p>
          <a:p>
            <a:r>
              <a:rPr lang="en-US" dirty="0"/>
              <a:t>System</a:t>
            </a:r>
          </a:p>
          <a:p>
            <a:pPr lvl="1"/>
            <a:r>
              <a:rPr lang="en-US" dirty="0"/>
              <a:t>The backend…i.e. the nitty gritty how it actually works kind of stuff</a:t>
            </a:r>
          </a:p>
          <a:p>
            <a:pPr lvl="1"/>
            <a:r>
              <a:rPr lang="en-US" dirty="0"/>
              <a:t>MySQL Workbench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58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5673"/>
            <a:ext cx="8596668" cy="4295690"/>
          </a:xfrm>
        </p:spPr>
        <p:txBody>
          <a:bodyPr>
            <a:noAutofit/>
          </a:bodyPr>
          <a:lstStyle/>
          <a:p>
            <a:r>
              <a:rPr lang="en-US" sz="2400" dirty="0"/>
              <a:t>Problem</a:t>
            </a:r>
          </a:p>
          <a:p>
            <a:pPr lvl="1"/>
            <a:r>
              <a:rPr lang="en-US" sz="2000" dirty="0"/>
              <a:t>Description</a:t>
            </a:r>
          </a:p>
          <a:p>
            <a:pPr lvl="1"/>
            <a:r>
              <a:rPr lang="en-US" sz="2000" dirty="0"/>
              <a:t>User context</a:t>
            </a:r>
          </a:p>
          <a:p>
            <a:r>
              <a:rPr lang="en-US" sz="2400" dirty="0"/>
              <a:t>Team Organization</a:t>
            </a:r>
          </a:p>
          <a:p>
            <a:r>
              <a:rPr lang="en-US" sz="2400" dirty="0"/>
              <a:t>Process Model</a:t>
            </a:r>
          </a:p>
          <a:p>
            <a:r>
              <a:rPr lang="en-US" sz="2400" dirty="0"/>
              <a:t>Project Plan</a:t>
            </a:r>
          </a:p>
          <a:p>
            <a:pPr lvl="1"/>
            <a:r>
              <a:rPr lang="en-US" sz="2000" dirty="0"/>
              <a:t>Completed work</a:t>
            </a:r>
          </a:p>
          <a:p>
            <a:pPr lvl="1"/>
            <a:r>
              <a:rPr lang="en-US" sz="2000" dirty="0"/>
              <a:t>Remaining work</a:t>
            </a:r>
          </a:p>
          <a:p>
            <a:r>
              <a:rPr lang="en-US" sz="2400" dirty="0"/>
              <a:t>Interface Design and System Design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894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-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5039"/>
            <a:ext cx="8596668" cy="4616323"/>
          </a:xfrm>
        </p:spPr>
        <p:txBody>
          <a:bodyPr>
            <a:no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urrent system slow</a:t>
            </a:r>
            <a:r>
              <a:rPr lang="en-US" sz="2400" dirty="0"/>
              <a:t>, and painstakingly tedious </a:t>
            </a:r>
            <a:endParaRPr lang="en-US" sz="2400" dirty="0" smtClean="0"/>
          </a:p>
          <a:p>
            <a:pPr lvl="1"/>
            <a:r>
              <a:rPr lang="en-US" sz="2000" dirty="0" smtClean="0"/>
              <a:t>Requires </a:t>
            </a:r>
            <a:r>
              <a:rPr lang="en-US" sz="2000" dirty="0"/>
              <a:t>the user to drill down through </a:t>
            </a:r>
            <a:r>
              <a:rPr lang="en-US" sz="2000" dirty="0" smtClean="0"/>
              <a:t>excess data</a:t>
            </a:r>
            <a:endParaRPr lang="en-US" sz="2000" dirty="0"/>
          </a:p>
          <a:p>
            <a:r>
              <a:rPr lang="en-US" sz="2400" dirty="0" smtClean="0"/>
              <a:t>System resets </a:t>
            </a:r>
            <a:r>
              <a:rPr lang="en-US" sz="2400" cap="small" dirty="0" smtClean="0"/>
              <a:t>all</a:t>
            </a:r>
            <a:r>
              <a:rPr lang="en-US" sz="2400" dirty="0" smtClean="0"/>
              <a:t> search </a:t>
            </a:r>
            <a:r>
              <a:rPr lang="en-US" sz="2400" dirty="0"/>
              <a:t>parameters for each class </a:t>
            </a:r>
            <a:r>
              <a:rPr lang="en-US" sz="2400" dirty="0" smtClean="0"/>
              <a:t>search</a:t>
            </a:r>
          </a:p>
          <a:p>
            <a:r>
              <a:rPr lang="en-US" sz="2400" dirty="0" smtClean="0"/>
              <a:t>Customer </a:t>
            </a:r>
            <a:r>
              <a:rPr lang="en-US" sz="2400" dirty="0"/>
              <a:t>wants a system </a:t>
            </a:r>
            <a:r>
              <a:rPr lang="en-US" sz="2400" dirty="0" smtClean="0"/>
              <a:t>that </a:t>
            </a:r>
            <a:r>
              <a:rPr lang="en-US" sz="2400" dirty="0"/>
              <a:t>will </a:t>
            </a:r>
            <a:r>
              <a:rPr lang="en-US" sz="2400" dirty="0" smtClean="0"/>
              <a:t>be:</a:t>
            </a:r>
          </a:p>
          <a:p>
            <a:pPr lvl="1"/>
            <a:r>
              <a:rPr lang="en-US" sz="2000" dirty="0" smtClean="0"/>
              <a:t>Easy </a:t>
            </a:r>
            <a:r>
              <a:rPr lang="en-US" sz="2000" dirty="0"/>
              <a:t>to </a:t>
            </a:r>
            <a:r>
              <a:rPr lang="en-US" sz="2000" dirty="0" smtClean="0"/>
              <a:t>use</a:t>
            </a:r>
          </a:p>
          <a:p>
            <a:pPr lvl="1"/>
            <a:r>
              <a:rPr lang="en-US" sz="2000" dirty="0"/>
              <a:t>G</a:t>
            </a:r>
            <a:r>
              <a:rPr lang="en-US" sz="2000" dirty="0" smtClean="0"/>
              <a:t>raphical </a:t>
            </a:r>
            <a:r>
              <a:rPr lang="en-US" sz="2000" dirty="0"/>
              <a:t>in </a:t>
            </a:r>
            <a:r>
              <a:rPr lang="en-US" sz="2000" dirty="0" smtClean="0"/>
              <a:t>nature </a:t>
            </a:r>
          </a:p>
          <a:p>
            <a:r>
              <a:rPr lang="en-US" sz="2400" dirty="0" smtClean="0"/>
              <a:t>Customer </a:t>
            </a:r>
            <a:r>
              <a:rPr lang="en-US" sz="2400" dirty="0"/>
              <a:t>envisions a system that accomplishes the same task </a:t>
            </a:r>
            <a:r>
              <a:rPr lang="en-US" sz="2400" dirty="0" smtClean="0"/>
              <a:t>using: </a:t>
            </a:r>
          </a:p>
          <a:p>
            <a:pPr lvl="1"/>
            <a:r>
              <a:rPr lang="en-US" sz="2000" dirty="0" smtClean="0"/>
              <a:t>Radio buttons </a:t>
            </a:r>
          </a:p>
          <a:p>
            <a:pPr lvl="1"/>
            <a:r>
              <a:rPr lang="en-US" sz="2000" dirty="0" smtClean="0"/>
              <a:t>Pull-down menus</a:t>
            </a:r>
          </a:p>
          <a:p>
            <a:pPr lvl="1"/>
            <a:r>
              <a:rPr lang="en-US" sz="2000" dirty="0" smtClean="0"/>
              <a:t>Other </a:t>
            </a:r>
            <a:r>
              <a:rPr lang="en-US" sz="2000" dirty="0"/>
              <a:t>GUI characteristics. </a:t>
            </a:r>
          </a:p>
        </p:txBody>
      </p:sp>
    </p:spTree>
    <p:extLst>
      <p:ext uri="{BB962C8B-B14F-4D97-AF65-F5344CB8AC3E}">
        <p14:creationId xmlns:p14="http://schemas.microsoft.com/office/powerpoint/2010/main" val="32415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93766"/>
            <a:ext cx="8596668" cy="647925"/>
          </a:xfrm>
        </p:spPr>
        <p:txBody>
          <a:bodyPr/>
          <a:lstStyle/>
          <a:p>
            <a:r>
              <a:rPr lang="en-US" dirty="0"/>
              <a:t>Problem – User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805049"/>
            <a:ext cx="3099018" cy="4236313"/>
          </a:xfrm>
        </p:spPr>
        <p:txBody>
          <a:bodyPr>
            <a:noAutofit/>
          </a:bodyPr>
          <a:lstStyle/>
          <a:p>
            <a:r>
              <a:rPr lang="en-US" sz="2000" dirty="0" smtClean="0"/>
              <a:t>Current System</a:t>
            </a:r>
          </a:p>
          <a:p>
            <a:r>
              <a:rPr lang="en-US" sz="2000" dirty="0" smtClean="0"/>
              <a:t>User selects Subject</a:t>
            </a:r>
          </a:p>
          <a:p>
            <a:pPr lvl="1"/>
            <a:r>
              <a:rPr lang="en-US" sz="1800" dirty="0" smtClean="0"/>
              <a:t>Note: Subject does not encompass entire categories that are in degree plans</a:t>
            </a:r>
            <a:endParaRPr lang="en-US" sz="1800" dirty="0"/>
          </a:p>
          <a:p>
            <a:r>
              <a:rPr lang="en-US" sz="2000" dirty="0" smtClean="0"/>
              <a:t>User enters other parameters</a:t>
            </a:r>
          </a:p>
          <a:p>
            <a:r>
              <a:rPr lang="en-US" sz="2000" dirty="0" smtClean="0"/>
              <a:t>User clicks Section Search button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793" y="1241691"/>
            <a:ext cx="5574594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4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– User Context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776354"/>
            <a:ext cx="7243508" cy="2265008"/>
          </a:xfrm>
        </p:spPr>
        <p:txBody>
          <a:bodyPr>
            <a:noAutofit/>
          </a:bodyPr>
          <a:lstStyle/>
          <a:p>
            <a:r>
              <a:rPr lang="en-US" sz="2400" dirty="0" smtClean="0"/>
              <a:t>Current system displays only two Science classes, when dozens </a:t>
            </a:r>
            <a:r>
              <a:rPr lang="en-US" sz="2400" smtClean="0"/>
              <a:t>of Lab Science </a:t>
            </a:r>
            <a:r>
              <a:rPr lang="en-US" sz="2400" dirty="0" smtClean="0"/>
              <a:t>classes are offered</a:t>
            </a:r>
          </a:p>
          <a:p>
            <a:r>
              <a:rPr lang="en-US" sz="2400" dirty="0" smtClean="0"/>
              <a:t>Thus, user clicks New Search button</a:t>
            </a:r>
          </a:p>
          <a:p>
            <a:pPr lvl="1"/>
            <a:r>
              <a:rPr lang="en-US" sz="2000" dirty="0" smtClean="0"/>
              <a:t>Takes user to previous screen, with no selections saved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667868"/>
            <a:ext cx="9108635" cy="201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Democratic division</a:t>
            </a:r>
          </a:p>
          <a:p>
            <a:pPr lvl="1"/>
            <a:r>
              <a:rPr lang="en-US" dirty="0"/>
              <a:t>Work divided by task based on abilities</a:t>
            </a:r>
          </a:p>
          <a:p>
            <a:pPr lvl="1"/>
            <a:r>
              <a:rPr lang="en-US" dirty="0"/>
              <a:t>Reviews of individual work performed by team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5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Scrum</a:t>
            </a:r>
          </a:p>
          <a:p>
            <a:pPr lvl="1"/>
            <a:r>
              <a:rPr lang="en-US" dirty="0"/>
              <a:t>Yeah stuff about that </a:t>
            </a:r>
          </a:p>
          <a:p>
            <a:pPr lvl="1"/>
            <a:r>
              <a:rPr lang="en-US" dirty="0"/>
              <a:t>Why we chose scrum model</a:t>
            </a:r>
          </a:p>
          <a:p>
            <a:pPr lvl="1"/>
            <a:r>
              <a:rPr lang="en-US" dirty="0"/>
              <a:t>Why this was the best model for our project compared to others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 – Completed 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0" y="2609620"/>
            <a:ext cx="5389331" cy="2749534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96315"/>
              </p:ext>
            </p:extLst>
          </p:nvPr>
        </p:nvGraphicFramePr>
        <p:xfrm>
          <a:off x="838200" y="1275319"/>
          <a:ext cx="41656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4" imgW="5619762" imgH="7308894" progId="Excel.Sheet.12">
                  <p:embed/>
                </p:oleObj>
              </mc:Choice>
              <mc:Fallback>
                <p:oleObj name="Worksheet" r:id="rId4" imgW="5619762" imgH="730889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275319"/>
                        <a:ext cx="41656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962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 – Work Left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742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241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Worksheet</vt:lpstr>
      <vt:lpstr>Open Classes Project  Interim Report</vt:lpstr>
      <vt:lpstr>Contents</vt:lpstr>
      <vt:lpstr>Problem - Description</vt:lpstr>
      <vt:lpstr>Problem – User Context</vt:lpstr>
      <vt:lpstr>Problem – User Context (cont’d)</vt:lpstr>
      <vt:lpstr>Team Organization</vt:lpstr>
      <vt:lpstr>Process Model</vt:lpstr>
      <vt:lpstr>Project Plan – Completed Work</vt:lpstr>
      <vt:lpstr>Project Plan – Work Left to Do</vt:lpstr>
      <vt:lpstr>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Classes Project  Interim Report</dc:title>
  <dc:creator>Amy Knowles</dc:creator>
  <cp:lastModifiedBy>BO119LabStudent</cp:lastModifiedBy>
  <cp:revision>10</cp:revision>
  <dcterms:created xsi:type="dcterms:W3CDTF">2016-03-01T20:35:14Z</dcterms:created>
  <dcterms:modified xsi:type="dcterms:W3CDTF">2016-03-03T21:29:14Z</dcterms:modified>
</cp:coreProperties>
</file>