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6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97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5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7CA3-C83D-4696-B2B2-00C5226867B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79418"/>
            <a:ext cx="7766936" cy="1749917"/>
          </a:xfrm>
        </p:spPr>
        <p:txBody>
          <a:bodyPr/>
          <a:lstStyle/>
          <a:p>
            <a:r>
              <a:rPr lang="en-US" dirty="0"/>
              <a:t>Open Classes Project </a:t>
            </a:r>
            <a:br>
              <a:rPr lang="en-US" dirty="0"/>
            </a:br>
            <a:r>
              <a:rPr lang="en-US" dirty="0"/>
              <a:t>Interim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31" y="3329335"/>
            <a:ext cx="2502608" cy="27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Work Left to Do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58027"/>
              </p:ext>
            </p:extLst>
          </p:nvPr>
        </p:nvGraphicFramePr>
        <p:xfrm>
          <a:off x="783770" y="1408297"/>
          <a:ext cx="6149406" cy="4802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3" imgW="5305418" imgH="4143480" progId="Excel.Sheet.12">
                  <p:embed/>
                </p:oleObj>
              </mc:Choice>
              <mc:Fallback>
                <p:oleObj name="Worksheet" r:id="rId3" imgW="5305418" imgH="4143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770" y="1408297"/>
                        <a:ext cx="6149406" cy="4802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27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How the user the user will interact with it</a:t>
            </a:r>
          </a:p>
          <a:p>
            <a:pPr lvl="1"/>
            <a:r>
              <a:rPr lang="en-US" dirty="0"/>
              <a:t>User interface picture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/>
              <a:t>The backend…i.e. the nitty gritty how it actually works kind of stuff</a:t>
            </a:r>
          </a:p>
          <a:p>
            <a:pPr lvl="1"/>
            <a:r>
              <a:rPr lang="en-US" dirty="0"/>
              <a:t>MySQL Workbench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90"/>
          </a:xfrm>
        </p:spPr>
        <p:txBody>
          <a:bodyPr>
            <a:noAutofit/>
          </a:bodyPr>
          <a:lstStyle/>
          <a:p>
            <a:r>
              <a:rPr lang="en-US" sz="2400" dirty="0"/>
              <a:t>Problem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User context</a:t>
            </a:r>
          </a:p>
          <a:p>
            <a:r>
              <a:rPr lang="en-US" sz="2400" dirty="0"/>
              <a:t>Team Organization</a:t>
            </a:r>
          </a:p>
          <a:p>
            <a:r>
              <a:rPr lang="en-US" sz="2400" dirty="0"/>
              <a:t>Process Model</a:t>
            </a:r>
          </a:p>
          <a:p>
            <a:r>
              <a:rPr lang="en-US" sz="2400" dirty="0"/>
              <a:t>Project Plan</a:t>
            </a:r>
          </a:p>
          <a:p>
            <a:pPr lvl="1"/>
            <a:r>
              <a:rPr lang="en-US" sz="2000" dirty="0"/>
              <a:t>Completed work</a:t>
            </a:r>
          </a:p>
          <a:p>
            <a:pPr lvl="1"/>
            <a:r>
              <a:rPr lang="en-US" sz="2000" dirty="0"/>
              <a:t>Remaining work</a:t>
            </a:r>
          </a:p>
          <a:p>
            <a:r>
              <a:rPr lang="en-US" sz="2400" dirty="0"/>
              <a:t>Interface Design and System Design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9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3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urrent system slow</a:t>
            </a:r>
            <a:r>
              <a:rPr lang="en-US" sz="2400" dirty="0"/>
              <a:t>, and painstakingly tedious </a:t>
            </a:r>
            <a:endParaRPr lang="en-US" sz="2400" dirty="0" smtClean="0"/>
          </a:p>
          <a:p>
            <a:pPr lvl="1"/>
            <a:r>
              <a:rPr lang="en-US" sz="2000" dirty="0" smtClean="0"/>
              <a:t>Requires </a:t>
            </a:r>
            <a:r>
              <a:rPr lang="en-US" sz="2000" dirty="0"/>
              <a:t>the user to drill down through </a:t>
            </a:r>
            <a:r>
              <a:rPr lang="en-US" sz="2000" dirty="0" smtClean="0"/>
              <a:t>excess data</a:t>
            </a:r>
            <a:endParaRPr lang="en-US" sz="2000" dirty="0"/>
          </a:p>
          <a:p>
            <a:r>
              <a:rPr lang="en-US" sz="2400" dirty="0" smtClean="0"/>
              <a:t>System resets </a:t>
            </a:r>
            <a:r>
              <a:rPr lang="en-US" sz="2400" cap="small" dirty="0" smtClean="0"/>
              <a:t>all</a:t>
            </a:r>
            <a:r>
              <a:rPr lang="en-US" sz="2400" dirty="0" smtClean="0"/>
              <a:t> search </a:t>
            </a:r>
            <a:r>
              <a:rPr lang="en-US" sz="2400" dirty="0"/>
              <a:t>parameters for each class </a:t>
            </a:r>
            <a:r>
              <a:rPr lang="en-US" sz="2400" dirty="0" smtClean="0"/>
              <a:t>search</a:t>
            </a:r>
          </a:p>
          <a:p>
            <a:r>
              <a:rPr lang="en-US" sz="2400" dirty="0" smtClean="0"/>
              <a:t>Customer </a:t>
            </a:r>
            <a:r>
              <a:rPr lang="en-US" sz="2400" dirty="0"/>
              <a:t>wants a system </a:t>
            </a:r>
            <a:r>
              <a:rPr lang="en-US" sz="2400" dirty="0" smtClean="0"/>
              <a:t>that </a:t>
            </a:r>
            <a:r>
              <a:rPr lang="en-US" sz="2400" dirty="0"/>
              <a:t>will </a:t>
            </a:r>
            <a:r>
              <a:rPr lang="en-US" sz="2400" dirty="0" smtClean="0"/>
              <a:t>be:</a:t>
            </a:r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use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raphical </a:t>
            </a:r>
            <a:r>
              <a:rPr lang="en-US" sz="2000" dirty="0"/>
              <a:t>in </a:t>
            </a:r>
            <a:r>
              <a:rPr lang="en-US" sz="2000" dirty="0" smtClean="0"/>
              <a:t>nature </a:t>
            </a:r>
          </a:p>
          <a:p>
            <a:r>
              <a:rPr lang="en-US" sz="2400" dirty="0" smtClean="0"/>
              <a:t>Customer </a:t>
            </a:r>
            <a:r>
              <a:rPr lang="en-US" sz="2400" dirty="0"/>
              <a:t>envisions a system that accomplishes the same task </a:t>
            </a:r>
            <a:r>
              <a:rPr lang="en-US" sz="2400" dirty="0" smtClean="0"/>
              <a:t>using: </a:t>
            </a:r>
          </a:p>
          <a:p>
            <a:pPr lvl="1"/>
            <a:r>
              <a:rPr lang="en-US" sz="2000" dirty="0" smtClean="0"/>
              <a:t>Radio buttons </a:t>
            </a:r>
          </a:p>
          <a:p>
            <a:pPr lvl="1"/>
            <a:r>
              <a:rPr lang="en-US" sz="2000" dirty="0" smtClean="0"/>
              <a:t>Pull-down menus</a:t>
            </a:r>
          </a:p>
          <a:p>
            <a:pPr lvl="1"/>
            <a:r>
              <a:rPr lang="en-US" sz="2000" dirty="0" smtClean="0"/>
              <a:t>Other </a:t>
            </a:r>
            <a:r>
              <a:rPr lang="en-US" sz="2000" dirty="0"/>
              <a:t>GUI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32415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3766"/>
            <a:ext cx="8596668" cy="647925"/>
          </a:xfrm>
        </p:spPr>
        <p:txBody>
          <a:bodyPr/>
          <a:lstStyle/>
          <a:p>
            <a:r>
              <a:rPr lang="en-US" dirty="0"/>
              <a:t>Problem – User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805049"/>
            <a:ext cx="3099018" cy="4236313"/>
          </a:xfrm>
        </p:spPr>
        <p:txBody>
          <a:bodyPr>
            <a:noAutofit/>
          </a:bodyPr>
          <a:lstStyle/>
          <a:p>
            <a:r>
              <a:rPr lang="en-US" sz="2000" dirty="0" smtClean="0"/>
              <a:t>Current System</a:t>
            </a:r>
          </a:p>
          <a:p>
            <a:r>
              <a:rPr lang="en-US" sz="2000" dirty="0" smtClean="0"/>
              <a:t>User selects Subject</a:t>
            </a:r>
          </a:p>
          <a:p>
            <a:pPr lvl="1"/>
            <a:r>
              <a:rPr lang="en-US" sz="1800" dirty="0" smtClean="0"/>
              <a:t>Note: Subject does not encompass entire categories that are in degree plans</a:t>
            </a:r>
            <a:endParaRPr lang="en-US" sz="1800" dirty="0"/>
          </a:p>
          <a:p>
            <a:r>
              <a:rPr lang="en-US" sz="2000" dirty="0" smtClean="0"/>
              <a:t>User enters other parameters</a:t>
            </a:r>
          </a:p>
          <a:p>
            <a:r>
              <a:rPr lang="en-US" sz="2000" dirty="0" smtClean="0"/>
              <a:t>User clicks Section Search button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93" y="1241691"/>
            <a:ext cx="5574594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– User Context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76354"/>
            <a:ext cx="7243508" cy="2265008"/>
          </a:xfrm>
        </p:spPr>
        <p:txBody>
          <a:bodyPr>
            <a:noAutofit/>
          </a:bodyPr>
          <a:lstStyle/>
          <a:p>
            <a:r>
              <a:rPr lang="en-US" sz="2400" dirty="0" smtClean="0"/>
              <a:t>Current system displays only two Science classes, when dozens </a:t>
            </a:r>
            <a:r>
              <a:rPr lang="en-US" sz="2400" smtClean="0"/>
              <a:t>of Lab Science </a:t>
            </a:r>
            <a:r>
              <a:rPr lang="en-US" sz="2400" dirty="0" smtClean="0"/>
              <a:t>classes are offered</a:t>
            </a:r>
          </a:p>
          <a:p>
            <a:r>
              <a:rPr lang="en-US" sz="2400" dirty="0" smtClean="0"/>
              <a:t>Thus, user clicks New Search button</a:t>
            </a:r>
          </a:p>
          <a:p>
            <a:pPr lvl="1"/>
            <a:r>
              <a:rPr lang="en-US" sz="2000" dirty="0" smtClean="0"/>
              <a:t>Takes user to previous screen, with no selections saved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67868"/>
            <a:ext cx="9108635" cy="20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24" y="1750219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Democratic </a:t>
            </a:r>
            <a:r>
              <a:rPr lang="en-US" sz="2400" dirty="0" smtClean="0"/>
              <a:t>division</a:t>
            </a:r>
          </a:p>
          <a:p>
            <a:pPr lvl="2"/>
            <a:r>
              <a:rPr lang="en-US" sz="2000" dirty="0" smtClean="0"/>
              <a:t>Every decision made by consensus</a:t>
            </a:r>
            <a:endParaRPr lang="en-US" sz="2000" dirty="0"/>
          </a:p>
          <a:p>
            <a:pPr lvl="1"/>
            <a:r>
              <a:rPr lang="en-US" sz="2400" dirty="0"/>
              <a:t>Work divided by task based on </a:t>
            </a:r>
            <a:r>
              <a:rPr lang="en-US" sz="2400" dirty="0" smtClean="0"/>
              <a:t>abilities</a:t>
            </a:r>
          </a:p>
          <a:p>
            <a:pPr lvl="2"/>
            <a:r>
              <a:rPr lang="en-US" sz="2000" dirty="0"/>
              <a:t>e</a:t>
            </a:r>
            <a:r>
              <a:rPr lang="en-US" sz="2000" dirty="0" smtClean="0"/>
              <a:t>.g. “If you create the database, I can code the interface.”</a:t>
            </a:r>
            <a:endParaRPr lang="en-US" sz="2000" dirty="0"/>
          </a:p>
          <a:p>
            <a:pPr lvl="1"/>
            <a:r>
              <a:rPr lang="en-US" sz="2400" dirty="0"/>
              <a:t>Reviews of individual work performed by team</a:t>
            </a:r>
          </a:p>
          <a:p>
            <a:pPr lvl="2"/>
            <a:r>
              <a:rPr lang="en-US" sz="2000" dirty="0" smtClean="0"/>
              <a:t>Each member submits his or her work to the rest of the group for approval</a:t>
            </a:r>
          </a:p>
          <a:p>
            <a:pPr lvl="2"/>
            <a:r>
              <a:rPr lang="en-US" sz="2000" dirty="0" smtClean="0"/>
              <a:t>Any member can request changes to another’s 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605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925"/>
            <a:ext cx="8596668" cy="42244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Agile </a:t>
            </a:r>
            <a:r>
              <a:rPr lang="en-US" sz="4000" dirty="0" smtClean="0">
                <a:solidFill>
                  <a:schemeClr val="accent1"/>
                </a:solidFill>
              </a:rPr>
              <a:t>Scrum</a:t>
            </a:r>
          </a:p>
          <a:p>
            <a:pPr lvl="1"/>
            <a:r>
              <a:rPr lang="en-US" sz="2800" dirty="0" smtClean="0"/>
              <a:t>Highest priority tasks completed first</a:t>
            </a:r>
          </a:p>
          <a:p>
            <a:pPr lvl="2"/>
            <a:r>
              <a:rPr lang="en-US" sz="2400" dirty="0" smtClean="0"/>
              <a:t>e.g. “What do we need to do next?”</a:t>
            </a:r>
            <a:endParaRPr lang="en-US" sz="2400" dirty="0"/>
          </a:p>
          <a:p>
            <a:pPr lvl="1"/>
            <a:r>
              <a:rPr lang="en-US" sz="2800" dirty="0" smtClean="0"/>
              <a:t>Chosen because of its cyclical and iterative nature</a:t>
            </a:r>
          </a:p>
          <a:p>
            <a:pPr lvl="2"/>
            <a:r>
              <a:rPr lang="en-US" sz="2400" dirty="0" smtClean="0"/>
              <a:t>Easy to meet weekly after each sprint</a:t>
            </a:r>
            <a:endParaRPr lang="en-US" sz="2400" dirty="0"/>
          </a:p>
          <a:p>
            <a:pPr lvl="1"/>
            <a:r>
              <a:rPr lang="en-US" sz="2800" dirty="0" smtClean="0"/>
              <a:t>Scrum model more adaptable to change than other process models</a:t>
            </a:r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7" y="0"/>
            <a:ext cx="88773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14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Completed 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05606"/>
              </p:ext>
            </p:extLst>
          </p:nvPr>
        </p:nvGraphicFramePr>
        <p:xfrm>
          <a:off x="804224" y="1442378"/>
          <a:ext cx="6357938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5305418" imgH="3667048" progId="Excel.Sheet.12">
                  <p:embed/>
                </p:oleObj>
              </mc:Choice>
              <mc:Fallback>
                <p:oleObj name="Worksheet" r:id="rId3" imgW="5305418" imgH="36670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224" y="1442378"/>
                        <a:ext cx="6357938" cy="439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24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</TotalTime>
  <Words>304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Facet</vt:lpstr>
      <vt:lpstr>Microsoft Excel Worksheet</vt:lpstr>
      <vt:lpstr>Open Classes Project  Interim Report</vt:lpstr>
      <vt:lpstr>Contents</vt:lpstr>
      <vt:lpstr>Problem - Description</vt:lpstr>
      <vt:lpstr>Problem – User Context</vt:lpstr>
      <vt:lpstr>Problem – User Context (cont’d)</vt:lpstr>
      <vt:lpstr>Team Organization</vt:lpstr>
      <vt:lpstr>Process Model</vt:lpstr>
      <vt:lpstr>PowerPoint Presentation</vt:lpstr>
      <vt:lpstr>Project Plan – Completed Work</vt:lpstr>
      <vt:lpstr>Project Plan – Work Left to Do</vt:lpstr>
      <vt:lpstr>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Classes Project  Interim Report</dc:title>
  <dc:creator>Amy Knowles</dc:creator>
  <cp:lastModifiedBy>Steven Konala Kundert</cp:lastModifiedBy>
  <cp:revision>17</cp:revision>
  <dcterms:created xsi:type="dcterms:W3CDTF">2016-03-01T20:35:14Z</dcterms:created>
  <dcterms:modified xsi:type="dcterms:W3CDTF">2016-03-07T06:58:08Z</dcterms:modified>
</cp:coreProperties>
</file>