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9217CA3-C83D-4696-B2B2-00C5226867BC}" type="datetimeFigureOut">
              <a:rPr lang="en-US" smtClean="0"/>
              <a:t>2016-03-01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36200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9217CA3-C83D-4696-B2B2-00C5226867BC}" type="datetimeFigureOut">
              <a:rPr lang="en-US" smtClean="0"/>
              <a:t>2016-03-01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140656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9217CA3-C83D-4696-B2B2-00C5226867BC}" type="datetimeFigureOut">
              <a:rPr lang="en-US" smtClean="0"/>
              <a:t>2016-03-01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223386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9217CA3-C83D-4696-B2B2-00C5226867BC}" type="datetimeFigureOut">
              <a:rPr lang="en-US" smtClean="0"/>
              <a:t>2016-03-01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417933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217CA3-C83D-4696-B2B2-00C5226867BC}" type="datetimeFigureOut">
              <a:rPr lang="en-US" smtClean="0"/>
              <a:t>2016-03-01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42081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F9217CA3-C83D-4696-B2B2-00C5226867BC}" type="datetimeFigureOut">
              <a:rPr lang="en-US" smtClean="0"/>
              <a:t>2016-03-01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308517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F9217CA3-C83D-4696-B2B2-00C5226867BC}" type="datetimeFigureOut">
              <a:rPr lang="en-US" smtClean="0"/>
              <a:t>2016-03-01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93287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9217CA3-C83D-4696-B2B2-00C5226867BC}" type="datetimeFigureOut">
              <a:rPr lang="en-US" smtClean="0"/>
              <a:t>2016-03-01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388144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17CA3-C83D-4696-B2B2-00C5226867BC}" type="datetimeFigureOut">
              <a:rPr lang="en-US" smtClean="0"/>
              <a:t>2016-03-01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243883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217CA3-C83D-4696-B2B2-00C5226867BC}" type="datetimeFigureOut">
              <a:rPr lang="en-US" smtClean="0"/>
              <a:t>2016-03-01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405138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217CA3-C83D-4696-B2B2-00C5226867BC}" type="datetimeFigureOut">
              <a:rPr lang="en-US" smtClean="0"/>
              <a:t>2016-03-01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E07E5-7211-45A0-B4D7-361A9281E2A0}" type="slidenum">
              <a:rPr lang="en-US" smtClean="0"/>
              <a:t>‹#›</a:t>
            </a:fld>
            <a:endParaRPr lang="en-US"/>
          </a:p>
        </p:txBody>
      </p:sp>
    </p:spTree>
    <p:extLst>
      <p:ext uri="{BB962C8B-B14F-4D97-AF65-F5344CB8AC3E}">
        <p14:creationId xmlns:p14="http://schemas.microsoft.com/office/powerpoint/2010/main" val="311496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17CA3-C83D-4696-B2B2-00C5226867BC}" type="datetimeFigureOut">
              <a:rPr lang="en-US" smtClean="0"/>
              <a:t>2016-03-01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E07E5-7211-45A0-B4D7-361A9281E2A0}" type="slidenum">
              <a:rPr lang="en-US" smtClean="0"/>
              <a:t>‹#›</a:t>
            </a:fld>
            <a:endParaRPr lang="en-US"/>
          </a:p>
        </p:txBody>
      </p:sp>
    </p:spTree>
    <p:extLst>
      <p:ext uri="{BB962C8B-B14F-4D97-AF65-F5344CB8AC3E}">
        <p14:creationId xmlns:p14="http://schemas.microsoft.com/office/powerpoint/2010/main" val="3451542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 Classes Project </a:t>
            </a:r>
            <a:br>
              <a:rPr lang="en-US" dirty="0"/>
            </a:br>
            <a:r>
              <a:rPr lang="en-US" dirty="0"/>
              <a:t>Interim Report</a:t>
            </a:r>
          </a:p>
        </p:txBody>
      </p:sp>
      <p:sp>
        <p:nvSpPr>
          <p:cNvPr id="3" name="Subtitle 2"/>
          <p:cNvSpPr>
            <a:spLocks noGrp="1"/>
          </p:cNvSpPr>
          <p:nvPr>
            <p:ph type="subTitle" idx="1"/>
          </p:nvPr>
        </p:nvSpPr>
        <p:spPr/>
        <p:txBody>
          <a:bodyPr/>
          <a:lstStyle/>
          <a:p>
            <a:r>
              <a:rPr lang="en-US" dirty="0"/>
              <a:t>Tech Ninjas</a:t>
            </a:r>
          </a:p>
        </p:txBody>
      </p:sp>
    </p:spTree>
    <p:extLst>
      <p:ext uri="{BB962C8B-B14F-4D97-AF65-F5344CB8AC3E}">
        <p14:creationId xmlns:p14="http://schemas.microsoft.com/office/powerpoint/2010/main" val="153787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Problem</a:t>
            </a:r>
          </a:p>
          <a:p>
            <a:pPr lvl="1"/>
            <a:r>
              <a:rPr lang="en-US" dirty="0"/>
              <a:t>Description</a:t>
            </a:r>
          </a:p>
          <a:p>
            <a:pPr lvl="1"/>
            <a:r>
              <a:rPr lang="en-US" dirty="0"/>
              <a:t>User context</a:t>
            </a:r>
          </a:p>
          <a:p>
            <a:r>
              <a:rPr lang="en-US" dirty="0"/>
              <a:t>Team Organization</a:t>
            </a:r>
          </a:p>
          <a:p>
            <a:r>
              <a:rPr lang="en-US" dirty="0"/>
              <a:t>Process Model</a:t>
            </a:r>
          </a:p>
          <a:p>
            <a:r>
              <a:rPr lang="en-US" dirty="0"/>
              <a:t>Project Plan</a:t>
            </a:r>
          </a:p>
          <a:p>
            <a:pPr lvl="1"/>
            <a:r>
              <a:rPr lang="en-US" dirty="0"/>
              <a:t>Completed work</a:t>
            </a:r>
          </a:p>
          <a:p>
            <a:pPr lvl="1"/>
            <a:r>
              <a:rPr lang="en-US" dirty="0"/>
              <a:t>Remaining work</a:t>
            </a:r>
          </a:p>
          <a:p>
            <a:r>
              <a:rPr lang="en-US" dirty="0"/>
              <a:t>Interface Design and System Design</a:t>
            </a:r>
          </a:p>
          <a:p>
            <a:pPr marL="0" indent="0">
              <a:buNone/>
            </a:pPr>
            <a:endParaRPr lang="en-US" dirty="0"/>
          </a:p>
        </p:txBody>
      </p:sp>
    </p:spTree>
    <p:extLst>
      <p:ext uri="{BB962C8B-B14F-4D97-AF65-F5344CB8AC3E}">
        <p14:creationId xmlns:p14="http://schemas.microsoft.com/office/powerpoint/2010/main" val="271894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 Description</a:t>
            </a:r>
          </a:p>
        </p:txBody>
      </p:sp>
      <p:sp>
        <p:nvSpPr>
          <p:cNvPr id="3" name="Content Placeholder 2"/>
          <p:cNvSpPr>
            <a:spLocks noGrp="1"/>
          </p:cNvSpPr>
          <p:nvPr>
            <p:ph idx="1"/>
          </p:nvPr>
        </p:nvSpPr>
        <p:spPr/>
        <p:txBody>
          <a:bodyPr/>
          <a:lstStyle/>
          <a:p>
            <a:r>
              <a:rPr lang="en-US" dirty="0"/>
              <a:t>The current system is slow, and painstakingly tedious due to the drill down method of locating classes.  Also, the system resets all search parameters for each class search.  The customer wants a system which will be easy to use and graphical in nature.  While the current system requires the user to drill down through a considerable amount of excess data, the customer envisions a system that accomplishes the same task using radio buttons, pull-down menus, and other GUI characteristics. </a:t>
            </a:r>
          </a:p>
        </p:txBody>
      </p:sp>
    </p:spTree>
    <p:extLst>
      <p:ext uri="{BB962C8B-B14F-4D97-AF65-F5344CB8AC3E}">
        <p14:creationId xmlns:p14="http://schemas.microsoft.com/office/powerpoint/2010/main" val="32415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 User Context</a:t>
            </a:r>
          </a:p>
        </p:txBody>
      </p:sp>
      <p:sp>
        <p:nvSpPr>
          <p:cNvPr id="3" name="Content Placeholder 2"/>
          <p:cNvSpPr>
            <a:spLocks noGrp="1"/>
          </p:cNvSpPr>
          <p:nvPr>
            <p:ph idx="1"/>
          </p:nvPr>
        </p:nvSpPr>
        <p:spPr/>
        <p:txBody>
          <a:bodyPr/>
          <a:lstStyle/>
          <a:p>
            <a:r>
              <a:rPr lang="en-US" dirty="0"/>
              <a:t>Add screen shots</a:t>
            </a:r>
          </a:p>
          <a:p>
            <a:r>
              <a:rPr lang="en-US" dirty="0"/>
              <a:t>College advising </a:t>
            </a:r>
          </a:p>
        </p:txBody>
      </p:sp>
    </p:spTree>
    <p:extLst>
      <p:ext uri="{BB962C8B-B14F-4D97-AF65-F5344CB8AC3E}">
        <p14:creationId xmlns:p14="http://schemas.microsoft.com/office/powerpoint/2010/main" val="212774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Organization</a:t>
            </a:r>
          </a:p>
        </p:txBody>
      </p:sp>
      <p:sp>
        <p:nvSpPr>
          <p:cNvPr id="3" name="Content Placeholder 2"/>
          <p:cNvSpPr>
            <a:spLocks noGrp="1"/>
          </p:cNvSpPr>
          <p:nvPr>
            <p:ph idx="1"/>
          </p:nvPr>
        </p:nvSpPr>
        <p:spPr/>
        <p:txBody>
          <a:bodyPr/>
          <a:lstStyle/>
          <a:p>
            <a:pPr lvl="1"/>
            <a:r>
              <a:rPr lang="en-US" dirty="0"/>
              <a:t>Democratic division</a:t>
            </a:r>
          </a:p>
          <a:p>
            <a:pPr lvl="1"/>
            <a:r>
              <a:rPr lang="en-US" dirty="0"/>
              <a:t>Work divided by task based on abilities</a:t>
            </a:r>
          </a:p>
          <a:p>
            <a:pPr lvl="1"/>
            <a:r>
              <a:rPr lang="en-US" dirty="0"/>
              <a:t>Reviews of individual work performed by team</a:t>
            </a:r>
          </a:p>
          <a:p>
            <a:pPr lvl="1"/>
            <a:endParaRPr lang="en-US" dirty="0"/>
          </a:p>
        </p:txBody>
      </p:sp>
    </p:spTree>
    <p:extLst>
      <p:ext uri="{BB962C8B-B14F-4D97-AF65-F5344CB8AC3E}">
        <p14:creationId xmlns:p14="http://schemas.microsoft.com/office/powerpoint/2010/main" val="108605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a:t>
            </a:r>
          </a:p>
        </p:txBody>
      </p:sp>
      <p:sp>
        <p:nvSpPr>
          <p:cNvPr id="3" name="Content Placeholder 2"/>
          <p:cNvSpPr>
            <a:spLocks noGrp="1"/>
          </p:cNvSpPr>
          <p:nvPr>
            <p:ph idx="1"/>
          </p:nvPr>
        </p:nvSpPr>
        <p:spPr/>
        <p:txBody>
          <a:bodyPr/>
          <a:lstStyle/>
          <a:p>
            <a:r>
              <a:rPr lang="en-US" dirty="0"/>
              <a:t>Agile Scrum</a:t>
            </a:r>
          </a:p>
          <a:p>
            <a:pPr lvl="1"/>
            <a:r>
              <a:rPr lang="en-US" dirty="0"/>
              <a:t>Yeah stuff about that </a:t>
            </a:r>
          </a:p>
          <a:p>
            <a:pPr lvl="1"/>
            <a:r>
              <a:rPr lang="en-US" dirty="0"/>
              <a:t>Why we chose scrum model</a:t>
            </a:r>
          </a:p>
          <a:p>
            <a:pPr lvl="1"/>
            <a:r>
              <a:rPr lang="en-US" dirty="0"/>
              <a:t>Why this was the best model for our project compared to others</a:t>
            </a:r>
          </a:p>
          <a:p>
            <a:pPr lvl="1"/>
            <a:endParaRPr lang="en-US" dirty="0"/>
          </a:p>
        </p:txBody>
      </p:sp>
    </p:spTree>
    <p:extLst>
      <p:ext uri="{BB962C8B-B14F-4D97-AF65-F5344CB8AC3E}">
        <p14:creationId xmlns:p14="http://schemas.microsoft.com/office/powerpoint/2010/main" val="14929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 Completed Work</a:t>
            </a:r>
          </a:p>
        </p:txBody>
      </p:sp>
      <p:pic>
        <p:nvPicPr>
          <p:cNvPr id="5" name="Picture 4"/>
          <p:cNvPicPr>
            <a:picLocks noChangeAspect="1"/>
          </p:cNvPicPr>
          <p:nvPr/>
        </p:nvPicPr>
        <p:blipFill>
          <a:blip r:embed="rId3"/>
          <a:stretch>
            <a:fillRect/>
          </a:stretch>
        </p:blipFill>
        <p:spPr>
          <a:xfrm>
            <a:off x="6070511" y="1545185"/>
            <a:ext cx="5389331" cy="2749534"/>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31696315"/>
              </p:ext>
            </p:extLst>
          </p:nvPr>
        </p:nvGraphicFramePr>
        <p:xfrm>
          <a:off x="838200" y="1275319"/>
          <a:ext cx="4165600" cy="5418137"/>
        </p:xfrm>
        <a:graphic>
          <a:graphicData uri="http://schemas.openxmlformats.org/presentationml/2006/ole">
            <mc:AlternateContent xmlns:mc="http://schemas.openxmlformats.org/markup-compatibility/2006">
              <mc:Choice xmlns:v="urn:schemas-microsoft-com:vml" Requires="v">
                <p:oleObj spid="_x0000_s1027" name="Worksheet" r:id="rId4" imgW="5619762" imgH="7308894" progId="Excel.Sheet.12">
                  <p:embed/>
                </p:oleObj>
              </mc:Choice>
              <mc:Fallback>
                <p:oleObj name="Worksheet" r:id="rId4" imgW="5619762" imgH="7308894" progId="Excel.Sheet.12">
                  <p:embed/>
                  <p:pic>
                    <p:nvPicPr>
                      <p:cNvPr id="0" name=""/>
                      <p:cNvPicPr/>
                      <p:nvPr/>
                    </p:nvPicPr>
                    <p:blipFill>
                      <a:blip r:embed="rId5"/>
                      <a:stretch>
                        <a:fillRect/>
                      </a:stretch>
                    </p:blipFill>
                    <p:spPr>
                      <a:xfrm>
                        <a:off x="838200" y="1275319"/>
                        <a:ext cx="4165600" cy="5418137"/>
                      </a:xfrm>
                      <a:prstGeom prst="rect">
                        <a:avLst/>
                      </a:prstGeom>
                    </p:spPr>
                  </p:pic>
                </p:oleObj>
              </mc:Fallback>
            </mc:AlternateContent>
          </a:graphicData>
        </a:graphic>
      </p:graphicFrame>
    </p:spTree>
    <p:extLst>
      <p:ext uri="{BB962C8B-B14F-4D97-AF65-F5344CB8AC3E}">
        <p14:creationId xmlns:p14="http://schemas.microsoft.com/office/powerpoint/2010/main" val="150962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 Work Left to Do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427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Interface</a:t>
            </a:r>
          </a:p>
          <a:p>
            <a:pPr lvl="1"/>
            <a:r>
              <a:rPr lang="en-US" dirty="0"/>
              <a:t>How the user the user will interact with it</a:t>
            </a:r>
          </a:p>
          <a:p>
            <a:pPr lvl="1"/>
            <a:r>
              <a:rPr lang="en-US" dirty="0"/>
              <a:t>User interface picture</a:t>
            </a:r>
          </a:p>
          <a:p>
            <a:pPr lvl="1"/>
            <a:r>
              <a:rPr lang="en-US" dirty="0"/>
              <a:t>Java</a:t>
            </a:r>
          </a:p>
          <a:p>
            <a:r>
              <a:rPr lang="en-US" dirty="0"/>
              <a:t>System</a:t>
            </a:r>
          </a:p>
          <a:p>
            <a:pPr lvl="1"/>
            <a:r>
              <a:rPr lang="en-US" dirty="0"/>
              <a:t>The backend…i.e. the nitty gritty how it actually works kind of stuff</a:t>
            </a:r>
          </a:p>
          <a:p>
            <a:pPr lvl="1"/>
            <a:r>
              <a:rPr lang="en-US" dirty="0"/>
              <a:t>MySQL Workbench</a:t>
            </a:r>
          </a:p>
          <a:p>
            <a:pPr lvl="1"/>
            <a:endParaRPr lang="en-US" dirty="0"/>
          </a:p>
          <a:p>
            <a:pPr lvl="1"/>
            <a:endParaRPr lang="en-US" dirty="0"/>
          </a:p>
        </p:txBody>
      </p:sp>
    </p:spTree>
    <p:extLst>
      <p:ext uri="{BB962C8B-B14F-4D97-AF65-F5344CB8AC3E}">
        <p14:creationId xmlns:p14="http://schemas.microsoft.com/office/powerpoint/2010/main" val="396258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211</Words>
  <Application>Microsoft Office PowerPoint</Application>
  <PresentationFormat>Widescreen</PresentationFormat>
  <Paragraphs>36</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Calibri Light</vt:lpstr>
      <vt:lpstr>Office Theme</vt:lpstr>
      <vt:lpstr>Microsoft Excel Worksheet</vt:lpstr>
      <vt:lpstr>Open Classes Project  Interim Report</vt:lpstr>
      <vt:lpstr>Contents</vt:lpstr>
      <vt:lpstr>Problem - Description</vt:lpstr>
      <vt:lpstr>Problem – User Context</vt:lpstr>
      <vt:lpstr>Team Organization</vt:lpstr>
      <vt:lpstr>Process Model</vt:lpstr>
      <vt:lpstr>Project Plan – Completed Work</vt:lpstr>
      <vt:lpstr>Project Plan – Work Left to Do</vt:lpstr>
      <vt:lpstr>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Classes Project  Interim Report</dc:title>
  <dc:creator>Amy Knowles</dc:creator>
  <cp:lastModifiedBy>Amy Knowles</cp:lastModifiedBy>
  <cp:revision>4</cp:revision>
  <dcterms:created xsi:type="dcterms:W3CDTF">2016-03-01T20:35:14Z</dcterms:created>
  <dcterms:modified xsi:type="dcterms:W3CDTF">2016-03-01T21:19:38Z</dcterms:modified>
</cp:coreProperties>
</file>