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6F55A-C3B7-1C89-DE19-40238229B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151EF5-7D89-D8AB-4714-8881AA85C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E28E1-19EE-7284-A619-D8B7827E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630-8A11-4831-8D87-8244022DE46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41141-7523-71CB-D498-17B2B622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22CF0-10F7-9739-E771-297FA431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0F01-1DD6-44BC-9CF3-4FC7D81C3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6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FD629-FD1B-5816-AC68-11049480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EE185-557B-F0FE-E671-F7FC3262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4C2D4-FA5E-8D1C-BCFF-18F0F459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630-8A11-4831-8D87-8244022DE46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3B090-360A-38FC-0726-1C33A3BB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7D035-C67C-DAC5-20DA-1A88B594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0F01-1DD6-44BC-9CF3-4FC7D81C3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5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1B1A01-A42B-24E1-B5CF-57CB0C02F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8905A5-56B1-1838-A1FC-C7D5AC00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C4CD9-568F-6BFA-9F5C-8ED330F8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630-8A11-4831-8D87-8244022DE46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DD5E4-2A61-072C-3EA9-CCC22188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723E2-A853-5416-0124-1DF261DF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0F01-1DD6-44BC-9CF3-4FC7D81C3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0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651B-AF62-17C0-B776-ADD06841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00AB-9CE5-F1F5-EBF5-EF3008BF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675FE-EB47-38FE-1B05-B1158BFC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630-8A11-4831-8D87-8244022DE46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12C64-CF9B-A507-7E0A-8CB3A2A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F4415-6BE5-C994-778A-E5B8C536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0F01-1DD6-44BC-9CF3-4FC7D81C3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1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F5388-4F8C-5215-612A-88CC02F3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F0FA9-37BB-EC80-5428-40D7EDB5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BF356-AB3C-CB5E-D2B7-12320F5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630-8A11-4831-8D87-8244022DE46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B3A61-5EED-B0D7-C997-270EC836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56EAE-B9A6-AEA9-F686-C9122353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0F01-1DD6-44BC-9CF3-4FC7D81C3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8A96C-4B95-6E81-017D-5058A2C6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1DD24-89E5-83A7-7316-156295465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FB26C-4EB0-C230-DE4C-DCFF08DA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76E68-F4A2-58D0-47EC-89F9828C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630-8A11-4831-8D87-8244022DE46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D45A2-0DB3-7BD4-036D-7B8D7642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86BE9-9195-A2ED-55E6-A500B795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0F01-1DD6-44BC-9CF3-4FC7D81C3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6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47576-F6FE-625A-320D-81BED958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D23DA-0539-9CF9-2CAC-B529517A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14B61-373F-FC7C-D77A-B6443C00E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DED6A7-3E57-D0AB-385B-84206BD89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D1CAEA-0D9F-268B-1930-C7E532269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BE6D3E-EC24-806F-9F73-26FAB8EE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630-8A11-4831-8D87-8244022DE46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7A2F3D-851F-1284-9E03-7358B0E5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410C4B-2A0B-C47D-B4E7-E375F38C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0F01-1DD6-44BC-9CF3-4FC7D81C3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9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4A752-AA16-23F9-2A38-499C763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8DA743-3700-6422-57D6-6BD4B3C8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630-8A11-4831-8D87-8244022DE46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C9C86E-8649-B669-4BB5-16C95A42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EB2CC-B64D-84F3-470D-61620C75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0F01-1DD6-44BC-9CF3-4FC7D81C3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C1EC20-F854-834B-D7BF-5499B78C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630-8A11-4831-8D87-8244022DE46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9CDC4F-C1DC-30BA-EFC5-3BB65C5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6F21C-1788-B4C5-33A4-A01395D7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0F01-1DD6-44BC-9CF3-4FC7D81C3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2A6A-F2E7-6DCD-5611-378BC0BD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42422-718A-C0AD-5B79-289777EF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81415-05B8-8290-A73A-1722EDEE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EA703-9310-6883-ACFC-5DF51654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630-8A11-4831-8D87-8244022DE46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EF0E4-922F-6A5A-F9CD-A1118732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0C539-85BB-344B-7581-55627A7E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0F01-1DD6-44BC-9CF3-4FC7D81C3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5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81376-B253-5731-F68D-97FC968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110483-D62D-3531-FB92-F2568C4D3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4A8F4-6E5D-EE44-88AF-4D84C7F08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0AFFA-B72A-60F3-8176-03AC0630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0630-8A11-4831-8D87-8244022DE46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8F40F-6BA4-1D41-F997-94A94A0A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F9768-E866-C460-3CBF-FED9B96A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0F01-1DD6-44BC-9CF3-4FC7D81C3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32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B9FD95-D6F6-4DF0-525F-511E4EB6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466B7-5241-8402-D4B2-1893671B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3B983-36C7-D4EA-BB62-676FB241E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80630-8A11-4831-8D87-8244022DE46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3B8C0-6F61-C8FA-6D41-17AB82796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641FD-C1AC-84AE-A650-355A2B8D4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0F01-1DD6-44BC-9CF3-4FC7D81C3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2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8DC6AAF-0455-15B4-7F63-871AEED53CF0}"/>
              </a:ext>
            </a:extLst>
          </p:cNvPr>
          <p:cNvSpPr/>
          <p:nvPr/>
        </p:nvSpPr>
        <p:spPr>
          <a:xfrm>
            <a:off x="1255923" y="1377108"/>
            <a:ext cx="4296578" cy="4296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AF7523-84A9-2BF2-CB3E-0A43CC483366}"/>
              </a:ext>
            </a:extLst>
          </p:cNvPr>
          <p:cNvCxnSpPr/>
          <p:nvPr/>
        </p:nvCxnSpPr>
        <p:spPr>
          <a:xfrm>
            <a:off x="1864169" y="2454447"/>
            <a:ext cx="3080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587DD9-0EEF-E2B0-A341-DDC6E1812C3B}"/>
              </a:ext>
            </a:extLst>
          </p:cNvPr>
          <p:cNvSpPr txBox="1"/>
          <p:nvPr/>
        </p:nvSpPr>
        <p:spPr>
          <a:xfrm>
            <a:off x="2220303" y="2011685"/>
            <a:ext cx="236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실시간 버스정보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4F16B3-6BD0-D263-8C6A-4F7B3FDE33AC}"/>
              </a:ext>
            </a:extLst>
          </p:cNvPr>
          <p:cNvSpPr/>
          <p:nvPr/>
        </p:nvSpPr>
        <p:spPr>
          <a:xfrm>
            <a:off x="2041395" y="2636362"/>
            <a:ext cx="2725629" cy="1354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즐겨찾기한</a:t>
            </a:r>
            <a:r>
              <a:rPr lang="ko-KR" altLang="en-US" dirty="0">
                <a:solidFill>
                  <a:schemeClr val="tx1"/>
                </a:solidFill>
              </a:rPr>
              <a:t> 버스 정류소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8CE276-A512-7F2E-FE79-D3F0554F1439}"/>
              </a:ext>
            </a:extLst>
          </p:cNvPr>
          <p:cNvSpPr/>
          <p:nvPr/>
        </p:nvSpPr>
        <p:spPr>
          <a:xfrm>
            <a:off x="2041395" y="4803756"/>
            <a:ext cx="2725629" cy="7981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검색 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16B706-1D9F-3571-3F76-E3732B3A9E83}"/>
              </a:ext>
            </a:extLst>
          </p:cNvPr>
          <p:cNvSpPr/>
          <p:nvPr/>
        </p:nvSpPr>
        <p:spPr>
          <a:xfrm>
            <a:off x="2041395" y="4172550"/>
            <a:ext cx="2222597" cy="4860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입력 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420E6E-8022-C9CB-ADC3-248BCE6883B1}"/>
              </a:ext>
            </a:extLst>
          </p:cNvPr>
          <p:cNvSpPr/>
          <p:nvPr/>
        </p:nvSpPr>
        <p:spPr>
          <a:xfrm>
            <a:off x="4369869" y="4172549"/>
            <a:ext cx="397155" cy="4860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8FC057-DB26-AFE5-1345-43584650C4D6}"/>
              </a:ext>
            </a:extLst>
          </p:cNvPr>
          <p:cNvGrpSpPr/>
          <p:nvPr/>
        </p:nvGrpSpPr>
        <p:grpSpPr>
          <a:xfrm rot="2708944">
            <a:off x="4390339" y="4324149"/>
            <a:ext cx="365760" cy="182880"/>
            <a:chOff x="6853187" y="2685450"/>
            <a:chExt cx="365760" cy="18288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D7D0BAF-93AC-B0C6-F7A1-3A877CC80933}"/>
                </a:ext>
              </a:extLst>
            </p:cNvPr>
            <p:cNvSpPr/>
            <p:nvPr/>
          </p:nvSpPr>
          <p:spPr>
            <a:xfrm>
              <a:off x="6853187" y="2685450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3C0F1C-F796-06E7-1666-40142B5001C9}"/>
                </a:ext>
              </a:extLst>
            </p:cNvPr>
            <p:cNvSpPr/>
            <p:nvPr/>
          </p:nvSpPr>
          <p:spPr>
            <a:xfrm>
              <a:off x="7036067" y="2754030"/>
              <a:ext cx="182880" cy="457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E7B2E52E-CE76-3E2B-995F-D63F4C9F7E13}"/>
              </a:ext>
            </a:extLst>
          </p:cNvPr>
          <p:cNvSpPr/>
          <p:nvPr/>
        </p:nvSpPr>
        <p:spPr>
          <a:xfrm>
            <a:off x="6639499" y="1377108"/>
            <a:ext cx="4296578" cy="4296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118C02-4D71-3285-36C2-13B6D8BCD6FD}"/>
              </a:ext>
            </a:extLst>
          </p:cNvPr>
          <p:cNvCxnSpPr/>
          <p:nvPr/>
        </p:nvCxnSpPr>
        <p:spPr>
          <a:xfrm>
            <a:off x="7247745" y="2454447"/>
            <a:ext cx="3080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00A558-EC5E-213E-8758-DFE6D6EF0F89}"/>
              </a:ext>
            </a:extLst>
          </p:cNvPr>
          <p:cNvSpPr txBox="1"/>
          <p:nvPr/>
        </p:nvSpPr>
        <p:spPr>
          <a:xfrm>
            <a:off x="7603879" y="2011685"/>
            <a:ext cx="236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버스 정류장 이름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901FC-EE08-CFD8-551F-817A9E904865}"/>
              </a:ext>
            </a:extLst>
          </p:cNvPr>
          <p:cNvSpPr/>
          <p:nvPr/>
        </p:nvSpPr>
        <p:spPr>
          <a:xfrm>
            <a:off x="7424971" y="2636362"/>
            <a:ext cx="2725629" cy="1354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 실시간 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3D7A8-C5C4-9D2B-093C-427B8EAD77FC}"/>
              </a:ext>
            </a:extLst>
          </p:cNvPr>
          <p:cNvSpPr/>
          <p:nvPr/>
        </p:nvSpPr>
        <p:spPr>
          <a:xfrm>
            <a:off x="7424972" y="4172550"/>
            <a:ext cx="1314768" cy="4860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업데이트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49C651-2865-49F5-64C1-2563612851AC}"/>
              </a:ext>
            </a:extLst>
          </p:cNvPr>
          <p:cNvSpPr/>
          <p:nvPr/>
        </p:nvSpPr>
        <p:spPr>
          <a:xfrm>
            <a:off x="8912995" y="4172549"/>
            <a:ext cx="1237606" cy="4860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뒤로가기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0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정한수</dc:creator>
  <cp:lastModifiedBy>정한수</cp:lastModifiedBy>
  <cp:revision>1</cp:revision>
  <dcterms:created xsi:type="dcterms:W3CDTF">2023-08-02T05:00:48Z</dcterms:created>
  <dcterms:modified xsi:type="dcterms:W3CDTF">2023-08-02T05:01:53Z</dcterms:modified>
</cp:coreProperties>
</file>