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28:24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560 911 24575,'0'1'0,"-1"0"0,1 0 0,-1 0 0,0 0 0,1 0 0,-1 0 0,0 0 0,1 0 0,-1-1 0,0 1 0,0 0 0,0 0 0,0-1 0,0 1 0,0 0 0,0-1 0,0 1 0,0-1 0,0 1 0,0-1 0,0 0 0,0 1 0,0-1 0,0 0 0,-2 0 0,-36 6 0,34-5 0,-65 6 0,1-3 0,-126-8 0,190 3 0,0 0 0,0 0 0,0-1 0,0 1 0,1-1 0,-1 0 0,1 0 0,-1-1 0,1 1 0,0-1 0,0 0 0,0 0 0,0-1 0,1 1 0,-1-1 0,1 1 0,0-1 0,0 0 0,0 0 0,0-1 0,1 1 0,-4-10 0,-2-7 0,0 0 0,2-1 0,-7-38 0,11 48 0,-9-58 0,2-1 0,4 0 0,3 0 0,10-106 0,-6 154 0,2 1 0,0 0 0,1 0 0,1 1 0,11-24 0,-15 38 0,1 1 0,0 0 0,0 0 0,1 0 0,-1 1 0,1-1 0,1 1 0,-1 0 0,1 0 0,0 0 0,0 0 0,0 1 0,1 0 0,-1 0 0,1 1 0,0-1 0,0 1 0,0 1 0,1-1 0,-1 1 0,8-2 0,15-2 0,1 2 0,-1 1 0,1 1 0,53 3 0,-73 1 0,-1-1 0,1 2 0,-1-1 0,0 1 0,0 0 0,0 1 0,0 0 0,-1 1 0,1 0 0,-1 0 0,0 0 0,-1 1 0,1 0 0,-1 1 0,-1 0 0,1 0 0,-1 0 0,10 16 0,0 6 0,-1 0 0,-1 1 0,-2 1 0,-1 0 0,-1 0 0,-2 1 0,-1 1 0,-2-1 0,-1 1 0,-1 0 0,-2 0 0,-1 0 0,-2 0 0,-10 59 0,7-73-105,-1-1 0,-1 1 0,0-1 0,-2-1 0,1 1 0,-2-2 0,-1 1 0,0-1 0,-1-1 0,0 0 0,-1-1 0,-30 25 0,19-20-6721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15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1549 811 24575,'-6'11'0,"-1"-1"0,0 0 0,-1 0 0,0-1 0,0 0 0,-1-1 0,-1 1 0,1-2 0,-1 0 0,0 0 0,-1 0 0,0-1 0,-18 7 0,-16 4 0,0-2 0,-53 11 0,88-24 0,-47 11 0,-1-4 0,-93 4 0,-120-13 0,134-3 0,84 2 0,0-3 0,-78-15 0,105 14 0,0-2 0,0-1 0,1 0 0,1-2 0,-1-1 0,-44-28 0,63 35 0,0-2 0,0 1 0,0 0 0,1-1 0,-1 0 0,1-1 0,1 1 0,-1-1 0,1 0 0,1 0 0,-1 0 0,1 0 0,0-1 0,1 1 0,0-1 0,0 0 0,0 1 0,1-1 0,0-13 0,1-10 0,2 0 0,1 0 0,11-52 0,-9 55 0,4-22 0,1 1 0,3 1 0,2 0 0,39-85 0,-46 118 0,0-1 0,2 1 0,0 1 0,0-1 0,1 2 0,1 0 0,0 0 0,1 1 0,1 0 0,-1 1 0,2 1 0,-1 0 0,2 1 0,-1 1 0,1 0 0,0 1 0,25-7 0,-15 8 0,0 1 0,1 1 0,0 2 0,-1 0 0,1 2 0,0 1 0,45 7 0,-68-7 0,1 0 0,-1 0 0,1 1 0,-1 0 0,0 0 0,0 0 0,0 0 0,0 1 0,0 0 0,0-1 0,0 1 0,-1 1 0,0-1 0,1 0 0,-1 1 0,-1 0 0,1 0 0,0 0 0,-1 0 0,0 0 0,0 0 0,0 0 0,-1 1 0,1-1 0,1 8 0,1 12 0,0 0 0,-2-1 0,-1 48 0,0-16 0,3-11-682,21 84-1,-15-90-6143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1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2024 24575,'-22'0'0,"-204"-8"0,198 5 0,1-2 0,-1 0 0,1-2 0,0-1 0,-50-22 0,71 26 0,-1 0 0,1 0 0,0-1 0,0 0 0,0 0 0,1 0 0,0 0 0,0-1 0,0 0 0,1 0 0,-1 0 0,2-1 0,-1 0 0,1 1 0,0-1 0,0 0 0,1-1 0,-1 1 0,0-9 0,-2-15 0,1 0 0,2-1 0,2-41 0,0 37 0,-1-33 0,4 0 0,2 0 0,4 0 0,2 1 0,4 0 0,2 1 0,4 1 0,2 1 0,52-103 0,-31 91 0,3 3 0,4 1 0,2 3 0,101-102 0,-101 122 0,1 2 0,3 2 0,1 3 0,2 3 0,2 2 0,71-31 0,-112 59 0,1 1 0,0 1 0,0 2 0,43-8 0,-51 12 0,1 1 0,0 1 0,-1 0 0,1 1 0,0 0 0,-1 2 0,1-1 0,22 9 0,-5 0 0,-2 1 0,0 2 0,0 1 0,-2 1 0,0 1 0,26 22 0,-39-28 0,-1 2 0,-1-1 0,0 2 0,-1 0 0,0 0 0,-1 1 0,-1 0 0,0 1 0,-1 1 0,-1-1 0,0 1 0,6 24 0,-2 7 0,-3 1 0,7 95 0,-14 101 0,-3-161 0,-3 561-1365,4-613-5461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17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837 1170 24575,'-156'1'0,"-172"-3"0,312 1 0,0-1 0,0-1 0,0 0 0,0-1 0,1-1 0,-1-1 0,1 0 0,0-1 0,1 0 0,0-1 0,0-1 0,1 0 0,-13-11 0,15 10 0,0 0 0,1-1 0,0 0 0,0 0 0,1-1 0,1 0 0,0-1 0,1 0 0,0 0 0,1 0 0,0-1 0,1 0 0,1 0 0,-4-23 0,1-43 0,4-1 0,7-92 0,0 44 0,-5 108 0,1 0 0,1 0 0,1 0 0,1 0 0,0 0 0,2 1 0,0-1 0,1 1 0,16-33 0,-15 39 0,1 0 0,1 1 0,0 0 0,1 0 0,0 1 0,17-16 0,-20 22 0,1 0 0,-1 0 0,1 1 0,0 0 0,1 1 0,-1 0 0,1 0 0,0 1 0,0 0 0,0 0 0,0 1 0,12-2 0,4 1 0,1 2 0,-1 0 0,0 1 0,0 2 0,35 5 0,-48-4 0,-1 0 0,0 0 0,0 1 0,0 1 0,0 0 0,0 0 0,-1 1 0,0 0 0,-1 1 0,1 0 0,-1 0 0,0 1 0,14 17 0,-1 3 0,-2 2 0,-1 1 0,-1 1 0,26 63 0,-22-37 0,-4 1 0,13 67 0,-21-50 0,-2 1 0,-5-1 0,-7 108 0,0-48 0,4-129-78,0 1-21,1 0 0,-1 0 0,-1-1 0,0 1 0,0 0 0,0 0 0,-1 0 0,0-1 0,0 1 0,-1-1 0,0 0 0,-6 10 0,-11 6-6727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23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1841 1 24575,'-4'0'0,"0"1"0,0 0 0,-1 0 0,1 0 0,0 0 0,0 1 0,0-1 0,0 1 0,-4 3 0,-11 5 0,-447 238 0,172-83 0,124-78 0,-258 91 0,387-164 0,0 1 0,0 2 0,2 2 0,-60 38 0,88-50-98,-11 10-219,-2-1 0,0-1 1,-33 15-1,37-23-6509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24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24575,'29'26'0,"1"-2"0,33 21 0,-27-19 0,36 32 0,-34-21 0,-1 2 0,47 67 0,50 96 0,-53-76 0,230 364 0,-235-376 0,4-4 0,139 146 0,-186-221-455,-2 2 0,40 58 0,-49-62-6371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25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1046 1 24575,'5'0'0,"-4"5"0,-27 22 0,-31 28 0,-41 26 0,-21 13 0,-20 8 0,7-9 0,6-5 0,19-17 0,23-21 0,15-8 0,14-12 0,16-10-8191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26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24575,'5'5'0,"2"17"0,10 31 0,17 28 0,20 15 0,-1 2 0,2-6 0,-3-7 0,-6-14 0,-10-13 0,-6-6 0,-4-12 0,0-8 0,-5-4 0,0 4 0,0 1 0,-2-4-8191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33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1338 0 24575,'0'11'0,"0"23"0,-15 38 0,-22 17 0,-34 35 0,-33 22 0,-23 18 0,-12 2 0,-8 3 0,-10 0 0,11-19 0,15-30 0,30-24 0,26-24 0,21-24 0,20-21-8191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34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24575,'48'52'0,"73"106"0,-19-21 0,330 344 0,-157-183 0,282 286 0,-548-575-227,0 0-1,1-1 1,0 0-1,1-1 1,15 9-1,6-2-6598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3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2355 5 24575,'-3'-1'0,"0"0"0,0 0 0,0 0 0,0 1 0,0 0 0,0-1 0,0 1 0,0 0 0,0 1 0,0-1 0,0 0 0,0 1 0,0 0 0,0 0 0,0 0 0,0 0 0,0 0 0,-3 2 0,-53 34 0,53-33 0,-169 126 0,-52 37 0,-173 113 0,-114 76 0,-17-37 0,482-293 0,-13 8 0,-2-3 0,-109 38 0,172-68-33,0 0 0,0-1-1,1 1 1,-1-1 0,0 0-1,0 1 1,0-1 0,0 0 0,0 1-1,0-1 1,0 0 0,1 0-1,-1 0 1,0 0 0,0 0-1,0 0 1,0 0 0,0 0 0,0 0-1,0-1 1,0 1 0,0 0-1,0-1 1,0 1 0,1 0-1,-1-1 1,0 1 0,0-1 0,0 1-1,1-1 1,-1 1 0,0-1-1,1 0 1,-1 0 0,0 1-1,1-1 1,-1 0 0,1 0 0,-1 1-1,1-2 1,-1-16-6793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28:25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799 591 24575,'-10'12'0,"1"-1"0,0 1 0,-9 17 0,-14 17 0,-5 2 0,-2-2 0,-2-2 0,-85 71 0,110-103 0,0 0 0,-1-1 0,0-1 0,-1 0 0,0-2 0,0 0 0,-1-1 0,0 0 0,0-2 0,-1 0 0,0-2 0,0 0 0,0-1 0,0-1 0,-28-2 0,45 1 0,0-1 0,-1 1 0,1-1 0,0 0 0,0 0 0,0-1 0,1 1 0,-1 0 0,0-1 0,0 0 0,1 0 0,-1 0 0,1 0 0,0 0 0,-1 0 0,1-1 0,0 1 0,0-1 0,1 1 0,-1-1 0,0 0 0,1 1 0,0-1 0,-2-4 0,-2-8 0,1 0 0,0 0 0,-2-28 0,3 23 0,-10-66 0,-11-62 0,-8-255 0,32 393 0,1-1 0,0 0 0,0 1 0,1-1 0,1 1 0,0-1 0,0 1 0,1 0 0,0 0 0,1 1 0,0-1 0,0 1 0,1 0 0,1 0 0,-1 1 0,1 0 0,10-10 0,-6 10 0,-1 0 0,1 0 0,0 1 0,0 1 0,1-1 0,0 2 0,0 0 0,0 0 0,1 1 0,0 1 0,0 0 0,0 0 0,22 0 0,-17 2 0,-1 0 0,0 1 0,1 1 0,-1 1 0,32 6 0,-42-5 0,1 0 0,-1 0 0,1 1 0,-1 0 0,0 0 0,-1 0 0,1 1 0,-1 0 0,0 0 0,0 1 0,0 0 0,-1 0 0,0 0 0,8 13 0,-1 2 0,-1 1 0,0 0 0,-2 1 0,-1 0 0,0 0 0,-2 1 0,-1 0 0,0 0 0,-2 1 0,0 40 0,-3-25 0,-2 1 0,-2-1 0,-2 0 0,-1 0 0,-20 63 0,14-62-106,5-14-208,-1-1-1,-1 0 0,-24 46 0,10-38-6511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36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24575,'2'0'0,"-1"1"0,1-1 0,-1 1 0,0-1 0,0 1 0,1 0 0,-1-1 0,0 1 0,0 0 0,0 0 0,1 0 0,-1 0 0,0 0 0,0 0 0,-1 0 0,1 0 0,0 0 0,0 0 0,0 2 0,18 33 0,-10-19 0,154 289 0,121 215 0,-184-357 0,132 168 0,-1-58-1365,-202-243-5461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38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1706 1 24575,'-21'0'0,"0"1"0,1 1 0,-1 1 0,1 1 0,0 1 0,0 1 0,0 1 0,1 0 0,-34 19 0,-578 327 0,494-268 0,-219 99 0,275-146 0,46-21 0,0-1 0,-1-1 0,-48 12 0,82-26-40,0 0 0,0 0 0,0-1 0,0 1-1,0-1 1,0 0 0,0 1 0,0-1 0,-1 0 0,1 0 0,0 0-1,0-1 1,0 1 0,0 0 0,0-1 0,0 0 0,0 1-1,0-1 1,0 0 0,0 0 0,0 0 0,0 0 0,0 0 0,0-1-1,1 1 1,-1 0 0,1-1 0,-1 1 0,1-1 0,-1 0-1,1 1 1,0-1 0,-2-3 0,-8-29-6786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38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24575,'0'-1'0,"0"0"0,0 1 0,0-1 0,0 0 0,0 1 0,0-1 0,0 0 0,0 1 0,1-1 0,-1 0 0,0 1 0,0-1 0,1 0 0,-1 1 0,1-1 0,-1 0 0,0 1 0,1-1 0,-1 1 0,1-1 0,-1 1 0,1-1 0,-1 1 0,1 0 0,0-1 0,-1 1 0,1-1 0,0 1 0,-1 0 0,1 0 0,0-1 0,-1 1 0,1 0 0,0 0 0,-1 0 0,1 0 0,0 0 0,-1 0 0,1 0 0,0 0 0,0 0 0,-1 0 0,1 0 0,1 1 0,30 12 0,9 23 0,-1 0 0,-2 3 0,55 73 0,-57-67 0,276 334 0,-71-88 0,-118-140 0,-109-134-118,3 3-506,30 46 1,-39-51-6203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39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1302 0 24575,'3'6'0,"0"-1"0,0 1 0,-1 0 0,1 0 0,-1 0 0,0 0 0,-1 1 0,0-1 0,0 0 0,0 1 0,-1 8 0,2 1 0,1 10 0,-2-1 0,-1 1 0,-1 0 0,-1-1 0,-1 1 0,-1-1 0,-1 0 0,-2 0 0,0 0 0,-2-1 0,0 0 0,-20 34 0,-243 401 0,215-368 0,-16 20 0,-6-3 0,-4-4 0,-5-4 0,-3-3 0,-5-5 0,-4-3 0,-133 89 0,186-148-1365,13-11-5461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40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24575,'2'3'0,"0"-1"0,0 1 0,-1 0 0,1-1 0,-1 1 0,0 0 0,1 0 0,-1 0 0,-1 0 0,1 1 0,0 5 0,4 12 0,47 112 0,-8-29 0,49 167 0,43 113 0,-122-349 0,400 933 0,-354-865-1365,-47-80-5461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41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3073 0 24575,'0'0'0,"0"0"0,0 0 0,1 0 0,-1 0 0,0 0 0,0 0 0,1 0 0,-1 0 0,0 0 0,0 0 0,1 0 0,-1 0 0,0 1 0,0-1 0,1 0 0,-1 0 0,0 0 0,0 0 0,0 0 0,1 0 0,-1 1 0,0-1 0,0 0 0,0 0 0,0 0 0,1 0 0,-1 1 0,0-1 0,0 0 0,0 0 0,0 0 0,0 1 0,0-1 0,1 0 0,-1 0 0,0 1 0,0-1 0,0 0 0,0 0 0,0 1 0,0-1 0,-6 13 0,-15 12 0,-42 27 0,-3-1 0,-122 69 0,-163 58 0,-411 131-647,229-100 425,-321 172 222,768-335 59,57-29-699,-55 22 0,48-27-5461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41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24575,'4'1'0,"0"-1"0,0 0 0,0 1 0,0 0 0,0 0 0,-1 0 0,1 0 0,0 1 0,-1 0 0,1-1 0,-1 1 0,0 0 0,1 1 0,3 3 0,38 44 0,-28-29 0,89 118 0,106 183 0,-58-83 0,-131-204 0,663 913 0,-622-870 0,347 385 0,-400-453-195,0-1 0,0 0 0,0 0 0,1-1 0,0-1 0,15 7 0,12 1-6631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42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1076 0 24575,'0'44'0,"1"-6"0,-2 1 0,-7 51 0,5-77 0,0 1 0,-1 0 0,0-1 0,-1 0 0,-1 0 0,0 0 0,-1-1 0,0 0 0,-1 0 0,-10 11 0,-146 143 0,94-100 0,34-32 0,0-1 0,-45 28 0,63-49 0,-1 0 0,-1-1 0,0-2 0,0 0 0,-1-1 0,-43 10 0,40-12 12,0 1 0,0 1 0,1 1 0,0 0-1,1 2 1,-23 15 0,-112 90-668,114-82-136,0-1-6034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44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24575,'0'4'0,"1"-1"0,-1 1 0,1-1 0,0 1 0,0-1 0,1 0 0,-1 0 0,1 1 0,0-1 0,-1 0 0,1 0 0,1 0 0,-1-1 0,0 1 0,1 0 0,3 2 0,54 40 0,-39-31 0,-1 0 0,182 139 0,-164-121 0,-1 2 0,-3 1 0,36 47 0,313 397 0,-336-425 0,2-2 0,3-3 0,95 71 0,-120-99 0,-1 3 18,0 1 0,-2 1 0,37 50 0,1 1-1455,-37-48-5389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28:26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469 615 24575,'-15'1'0,"0"0"0,1 2 0,-21 5 0,-23 3 0,40-9 0,-2 1 0,-1-1 0,-39-3 0,54 1 0,0-1 0,0 0 0,-1-1 0,1 1 0,0-1 0,1 0 0,-1-1 0,0 1 0,1-1 0,-1 0 0,1-1 0,0 1 0,0-1 0,-5-5 0,-2-4 0,0-1 0,2 0 0,-1-1 0,2 0 0,0-1 0,0 0 0,2 0 0,0 0 0,1-1 0,-8-34 0,8 18 0,1 1 0,2-1 0,1 0 0,1 0 0,5-36 0,-3 61 0,0 1 0,0-1 0,1 0 0,0 1 0,1-1 0,0 1 0,0 0 0,0 0 0,1 0 0,0 0 0,0 1 0,1-1 0,0 1 0,0 0 0,1 1 0,-1-1 0,1 1 0,0 0 0,0 0 0,1 1 0,0 0 0,0 0 0,0 1 0,0 0 0,0 0 0,0 0 0,1 1 0,0 0 0,10-1 0,-7 1 0,0 0 0,1 1 0,0 1 0,-1 0 0,1 0 0,-1 1 0,1 1 0,-1 0 0,1 1 0,-1 0 0,0 0 0,0 1 0,-1 0 0,1 1 0,-1 1 0,0 0 0,0 0 0,0 0 0,9 10 0,-7-3 0,-1 1 0,0 0 0,-1 1 0,-1 0 0,0 0 0,-1 1 0,-1 0 0,0 1 0,-2-1 0,8 35 0,-1 11 0,5 107 0,-16-159 0,3 43 0,1-8 0,-2 0 0,-2 0 0,-2 0 0,-2-1 0,-9 49 0,4-70-114,0 0 1,-2 0-1,0-1 0,-2 0 0,0-1 1,-2 0-1,0-1 0,-1-1 0,-1 0 1,-1-1-1,-20 17 0,-1-4-6712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28:28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548 1137 24575,'-98'1'0,"-112"-3"0,203 1 0,1 0 0,0 0 0,0-1 0,0 1 0,0-1 0,0-1 0,0 1 0,0-1 0,1 0 0,-1 0 0,1-1 0,0 0 0,0 0 0,0 0 0,1 0 0,0-1 0,-1 0 0,1 0 0,1 0 0,-1 0 0,1 0 0,-3-7 0,-5-12 0,1 0 0,2-1 0,0 0 0,-4-26 0,7 29 0,-23-113 0,-10-153 0,37 276 0,2 1 0,-1-1 0,2 1 0,-1 0 0,1-1 0,1 1 0,0 0 0,1 1 0,0-1 0,0 0 0,1 1 0,1 0 0,0 0 0,0 1 0,1-1 0,0 2 0,0-1 0,1 1 0,0 0 0,10-7 0,17-14 0,2 2 0,1 2 0,65-33 0,-75 42 0,0 1 0,1 1 0,1 2 0,1 1 0,-1 1 0,58-10 0,-82 20 0,0 0 0,0 0 0,0 0 0,0 1 0,0 0 0,0 0 0,0 1 0,-1 0 0,1 0 0,-1 0 0,1 1 0,-1-1 0,0 1 0,0 0 0,0 1 0,0 0 0,0-1 0,-1 1 0,0 1 0,0-1 0,0 1 0,0-1 0,-1 1 0,0 0 0,0 0 0,4 9 0,6 15 0,-1 0 0,-2 1 0,14 57 0,-15-49 0,33 105 0,9 33 0,-50-168 0,0 1 0,0 0 0,-1 0 0,0 0 0,0-1 0,-1 1 0,-1 0 0,1 0 0,-1-1 0,-1 1 0,1-1 0,-1 0 0,-1 0 0,0 0 0,0 0 0,-5 7 0,-11 14 0,-1-1 0,-41 42 0,42-48 0,19-22-4,-10 14-132,0-1 0,-1 0 0,-1-1 0,0-1 0,0 0 0,-1-1-1,-1 0 1,0-1 0,-24 11 0,5-10-6690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28:2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1056 24575,'-12'-1'0,"-1"0"0,1 0 0,0-1 0,0-1 0,0 0 0,0 0 0,0-2 0,0 1 0,1-1 0,0-1 0,0 0 0,0-1 0,1 0 0,0 0 0,-16-16 0,-4-9 0,2-1 0,1-1 0,-28-46 0,5 7 0,38 59 0,0-2 0,2 0 0,0 0 0,1-1 0,0 0 0,2 0 0,0-1 0,0 0 0,2 0 0,0-1 0,2 1 0,-3-24 0,1-48 0,3 0 0,12-98 0,-10 184 0,1-1 0,-1 0 0,1 0 0,1 1 0,-1-1 0,1 1 0,0-1 0,0 1 0,0 0 0,0-1 0,1 1 0,-1 0 0,1 1 0,0-1 0,1 0 0,-1 1 0,1 0 0,5-5 0,-3 5 0,0 0 0,1 0 0,-1 0 0,1 1 0,0-1 0,-1 2 0,1-1 0,0 1 0,0 0 0,0 0 0,10 1 0,7 2 0,0 0 0,0 2 0,-1 1 0,1 0 0,-1 2 0,29 12 0,-45-15 0,1 0 0,-1 0 0,0 1 0,0 0 0,0 0 0,-1 0 0,0 1 0,0 0 0,0 0 0,-1 1 0,0-1 0,0 1 0,-1 0 0,0 1 0,4 8 0,4 13 0,-1 1 0,11 51 0,-17-62 0,11 58 0,-3 0 0,-3 1 0,-4 0 0,-7 143 0,1-210 0,0-1 0,-1 0 0,-1 0 0,1 0 0,-2 0 0,1 0 0,-1 0 0,-1-1 0,0 1 0,0-1 0,-1 0 0,0 0 0,0-1 0,-1 1 0,0-1 0,-1 0 0,0-1 0,0 0 0,-1 0 0,1 0 0,-1-1 0,-1 0 0,-16 8 0,-8 3 0,7-3 0,-2-1 0,0-1 0,-29 8 0,55-19 2,0 0 0,0-1 0,-1 1 0,1-1 0,0 0 0,0 0 0,-1 0 0,1 0 0,0 0 0,-1 0 0,1-1 0,0 1 0,0-1 0,-1 0 0,1 1-1,0-1 1,0 0 0,0 0 0,0 0 0,0-1 0,0 1 0,0 0 0,1-1 0,-1 1 0,0-1 0,1 0 0,-1 1 0,1-1 0,0 0 0,-1 0 0,1 0 0,0 0 0,0 0 0,0 0 0,0 0-1,1-1 1,-1 1 0,0-3 0,-2-11-142,0 1-1,2-1 0,-1 1 1,3-26-1,-1 21-597,0-61-6088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28:3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527 920 24575,'-100'1'0,"-118"-3"0,210 2 0,0-1 0,1 0 0,-1 0 0,0-1 0,1 0 0,-1 0 0,1 0 0,-1-1 0,1-1 0,0 1 0,1-1 0,-1 0 0,0-1 0,1 0 0,-7-6 0,5 2 0,1 1 0,0-1 0,1-1 0,0 1 0,0-1 0,1 0 0,1 0 0,-1-1 0,-3-17 0,-1-15 0,2 0 0,1-1 0,3 0 0,3-58 0,0 77 0,0-20 0,7-160 0,-6 198 0,1-1 0,0 1 0,1 1 0,-1-1 0,1 0 0,1 1 0,-1-1 0,1 1 0,0 0 0,1 0 0,-1 0 0,1 1 0,0-1 0,0 1 0,1 1 0,0-1 0,0 1 0,0 0 0,7-4 0,10-4 0,0 0 0,1 1 0,0 2 0,27-8 0,-30 11 0,0 1 0,-1 1 0,1 1 0,1 0 0,-1 2 0,0 0 0,0 2 0,26 3 0,-39-3 0,0 0 0,-1 1 0,1 0 0,-1 1 0,0-1 0,0 1 0,0 1 0,0-1 0,0 1 0,-1 1 0,1-1 0,-1 1 0,0 0 0,-1 0 0,1 1 0,-1 0 0,0 0 0,-1 0 0,1 0 0,-1 1 0,0-1 0,-1 1 0,0 0 0,0 1 0,3 10 0,3 29 0,-2 0 0,-2 1 0,-2-1 0,-7 93 0,0-47 0,4-81 0,0 23 0,-2 0 0,-9 54 0,9-79 0,0 1 0,-1-1 0,-1 0 0,0 0 0,0-1 0,-1 1 0,0-1 0,0 0 0,-1 0 0,-1-1 0,1 0 0,-1 0 0,-9 8 0,-4-2-124,0 0 0,-1-2 0,0 0 0,-1-2 0,0 0 0,-1-1-1,0-1 1,0-2 0,0 0 0,-41 4 0,-3-2-6702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28:32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651 916 24575,'-371'0'0,"357"-1"0,1 0 0,-1-1 0,1 0 0,0-1 0,-1 0 0,-23-10 0,1-3 0,-36-23 0,68 36 0,0 0 0,1 0 0,-1 0 0,1 0 0,0 0 0,-1-1 0,1 1 0,1-1 0,-1 0 0,1 0 0,-1 0 0,1 0 0,0-1 0,1 1 0,-1-1 0,1 1 0,0-1 0,0 1 0,-1-6 0,0-11 0,1 0 0,1 0 0,2-23 0,0 6 0,-1 10 0,0-1 0,2 1 0,2 0 0,0 0 0,2 0 0,0 1 0,2 0 0,1 0 0,2 1 0,0 1 0,23-35 0,-15 28 0,0 1 0,2 1 0,1 1 0,41-40 0,-56 63 0,-1-1 0,1 1 0,1 1 0,-1 0 0,1 0 0,0 0 0,0 1 0,0 1 0,16-5 0,-18 7 0,0 0 0,0 1 0,0-1 0,0 1 0,0 1 0,0-1 0,0 1 0,-1 0 0,1 1 0,0 0 0,0 0 0,-1 0 0,1 1 0,-1 0 0,7 4 0,-2 0 0,0 1 0,0 0 0,-1 1 0,0 0 0,-1 0 0,0 1 0,0 1 0,-1-1 0,-1 1 0,0 0 0,0 1 0,-1 0 0,6 17 0,5 17 0,-3 1 0,11 64 0,-13-55 0,4 27 0,-4 0 0,2 90 0,-13 169 0,-2-241 0,1-87 0,-1 0 0,0 0 0,-1 0 0,0-1 0,-8 24 0,8-30 0,-1-1 0,0 1 0,0-1 0,-1 0 0,0 0 0,0-1 0,0 1 0,-1-1 0,0 0 0,0 0 0,0 0 0,-1-1 0,-6 5 0,-40 19-1365,-1-8-5461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1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1140 24575,'0'0'0,"-1"-1"0,1 0 0,0 0 0,-1 0 0,1 0 0,0 0 0,-1 0 0,0 1 0,1-1 0,-1 0 0,1 0 0,-1 1 0,0-1 0,1 0 0,-1 1 0,0-1 0,0 1 0,0-1 0,0 1 0,1-1 0,-1 1 0,0-1 0,0 1 0,0 0 0,0 0 0,0-1 0,-1 1 0,-33-5 0,28 4 0,-72-1 0,48 2 0,-47-5 0,71 4 0,0 0 0,1 0 0,-1-1 0,0 0 0,1 0 0,-1-1 0,1 0 0,0 0 0,-1 0 0,2-1 0,-1 0 0,-6-5 0,8 5 0,1-1 0,-1 0 0,1 0 0,0 0 0,0 0 0,0 0 0,1-1 0,0 1 0,0-1 0,0 0 0,1 0 0,0 1 0,-1-11 0,0-10 0,3-48 0,0 42 0,0-39 0,6-116 0,-5 175 0,0 0 0,2 0 0,-1 0 0,1 0 0,1 1 0,0 0 0,1 0 0,0 0 0,0 1 0,1 0 0,1 0 0,-1 1 0,2 0 0,15-14 0,11-6 0,1 2 0,64-36 0,-75 47 0,268-150 0,-246 143 0,1 2 0,1 2 0,0 3 0,77-16 0,-106 28 0,-1 1 0,1 1 0,0 0 0,0 2 0,0 1 0,38 5 0,-47-3 0,0 0 0,-1 1 0,1 0 0,-1 1 0,0 0 0,0 0 0,-1 1 0,1 0 0,-1 1 0,-1 0 0,1 0 0,-1 1 0,12 15 0,3 9 0,-1 0 0,-1 2 0,-2 1 0,-1 0 0,-2 1 0,18 61 0,-23-55 0,-3 0 0,-1 0 0,-2 1 0,-2 0 0,-1 0 0,-3-1 0,-11 83 0,6-101 12,0-1 0,-1 0 0,-1 0 0,-2 0 0,0-1 0,-1 0 0,-1-1 0,-1-1 0,-17 21 0,-4 0-383,-2-1-1,-1-2 1,-46 35 0,41-38-6455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3:30:1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1275 1368 24575,'-1'1'0,"1"1"0,-1-1 0,1 0 0,-1 0 0,1 0 0,-1 0 0,0 0 0,1 0 0,-1 0 0,0 0 0,0 0 0,0 0 0,0 0 0,0 0 0,0 0 0,0-1 0,0 1 0,0 0 0,0-1 0,0 1 0,-1-1 0,1 1 0,0-1 0,0 0 0,0 1 0,-1-1 0,1 0 0,-2 0 0,-46 5 0,40-5 0,-70 2 0,-1-4 0,1-3 0,-120-23 0,-227-80 0,392 98 0,-3 0 0,1-2 0,-49-23 0,77 31 0,0 0 0,0-1 0,1 1 0,-1-2 0,1 1 0,0-1 0,0 0 0,1 0 0,0-1 0,0 0 0,1 0 0,-1 0 0,1-1 0,1 1 0,-7-16 0,5 1 0,0 0 0,2-1 0,1 1 0,-2-38 0,9-97 0,-1 84 0,0-63 0,7-155 0,-9 275 0,0 0 0,2 0 0,0 1 0,0-1 0,1 1 0,1 0 0,12-25 0,-13 33 0,1 0 0,0 0 0,0 0 0,0 0 0,1 1 0,0 0 0,0 0 0,0 1 0,1-1 0,0 1 0,0 1 0,0-1 0,1 1 0,0 1 0,-1-1 0,12-2 0,9-1 0,0 1 0,0 1 0,1 2 0,0 1 0,-1 1 0,1 1 0,0 2 0,30 5 0,-16 0 0,-1 2 0,0 2 0,-1 2 0,71 32 0,-90-34 0,-1 1 0,0 1 0,0 1 0,-2 1 0,0 1 0,0 0 0,19 24 0,-26-26 0,-1 0 0,0 1 0,-2 0 0,1 0 0,-2 1 0,0 0 0,-1 1 0,0 0 0,-2 0 0,7 29 0,-4 20 0,-2 1 0,-3 0 0,-3 0 0,-3 0 0,-3 0 0,-2-1 0,-29 106 0,13-90 0,-4 0 0,-3-2 0,-4-1 0,-4-2 0,-69 105 0,90-154-455,-2-1 0,-34 35 0,15-25-6371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6D567-71E2-6F0E-2F23-6E64B628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1BBA03-A494-F5F6-EE3E-B7D6DB9EE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335-54E7-25A0-F7E5-CFD787A6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E3D8-9FB7-429C-991B-C1836765BB09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CFA1D-DC31-23FB-B515-C2120605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6D781-C616-7A93-913E-D8195834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F35-6A46-4B9E-81DC-46138CD1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8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89E5D-7228-A206-8001-4443D7CD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53A353-598E-93AD-B619-5B76E4347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7F6CE-43D7-DDAD-36E7-146276D0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E3D8-9FB7-429C-991B-C1836765BB09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1767B-A32D-E908-2DF1-514C1481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83FF0-1C6F-894E-240D-A091645D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F35-6A46-4B9E-81DC-46138CD1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72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4EAD28-0A4E-3451-D749-8F48341F4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4C313-10F0-63B0-FE8E-873FF96BB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87228-D50C-39B7-7E10-A948D5FD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E3D8-9FB7-429C-991B-C1836765BB09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808BE-CB07-0426-3C74-C8F8694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87CC9-60A0-9595-B9A3-EDE28BF6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F35-6A46-4B9E-81DC-46138CD1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8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D83C6-45E7-5B25-CE26-1697CDFA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9C8A2-D7B4-1817-F52B-01CAE9A4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EB391-878E-2F88-D004-1A147839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E3D8-9FB7-429C-991B-C1836765BB09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C80F8-C471-3ED5-25CF-243C5350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94DB6-85DF-5C59-5DE1-80B8D068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F35-6A46-4B9E-81DC-46138CD1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1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A5974-FBA6-9E79-F19D-00F48D3F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EEF2E-FB02-ECC8-05E8-F6DDAFE8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2D645-C698-D3F6-B07A-33CDE42E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E3D8-9FB7-429C-991B-C1836765BB09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25166-5F6F-98F7-639F-9B42DAB5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5BF71-D429-F913-AF9C-B74E840F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F35-6A46-4B9E-81DC-46138CD1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8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ECD3D-53BE-8F45-596B-A8A225B1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EBA9E-782C-CA68-D145-C29DE1E4C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0E802F-9BAA-2247-E8B2-53549FF8A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8EBB6F-C3C7-CCEC-F45F-45CB1FCD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E3D8-9FB7-429C-991B-C1836765BB09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5E594-B5F6-C701-2769-137C37A6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D786C-18A4-E8D1-ABB5-D80F9622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F35-6A46-4B9E-81DC-46138CD1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2E4AB-68BD-C6BC-C7D2-F8AAFFD3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19C93-6867-1535-20D8-D3436C04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7D2F9B-EEE8-23A0-D4CA-AA13CAA2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1F2453-6C70-B152-AFE9-BBF77165F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ACD25-4D80-CBE7-9FEF-69D9F4E60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BEE37B-EF23-D7EE-63A5-5936BA6A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E3D8-9FB7-429C-991B-C1836765BB09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34C84F-000E-B63E-ADF5-2A576260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913BFF-D9AE-88C8-6354-9F965C0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F35-6A46-4B9E-81DC-46138CD1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4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A1C65-E1CB-31E1-4686-33BBB818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8090D2-E57E-BCA0-B12A-30A4BC97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E3D8-9FB7-429C-991B-C1836765BB09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95DF21-AE6D-F7D3-2930-BCBB7F73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839C4D-49F2-EE05-8C5D-896692EC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F35-6A46-4B9E-81DC-46138CD1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8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9EB5B9-0320-9CC4-C445-B2FC1EDE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E3D8-9FB7-429C-991B-C1836765BB09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3F11F3-8141-523A-4558-31E432A2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A00726-76E0-0798-C0E6-BB038B18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F35-6A46-4B9E-81DC-46138CD1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2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24FB1-1D26-9B6C-B58E-AC633FC9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41791-F993-9B4B-6A75-EDE8D54F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43FD4-C2EA-8F8E-5147-490BF38B1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B0140E-1270-FF37-C56E-7760F0CA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E3D8-9FB7-429C-991B-C1836765BB09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5F7DF3-95D6-0420-205D-A84DF30E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65908-C7F2-186F-87D5-EC0AD277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F35-6A46-4B9E-81DC-46138CD1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8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5476A-3071-0187-09A1-679A7721E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8BE0AF-2267-BD27-475E-1EC8CBC26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144BD0-D12F-DB03-C889-1C81C0A79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D8690-D455-EA87-54EA-2633E014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E3D8-9FB7-429C-991B-C1836765BB09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AFBD3B-4AE8-4F87-5EE4-1CDD457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74E4E4-2256-5C9C-C0C2-F5FAEC64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F35-6A46-4B9E-81DC-46138CD1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4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16AA14-0F56-EBDE-1510-66A3F270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840A4-3BA7-7A6C-8769-18C639D1D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8FF5B-DE41-7AA4-6CDE-D1A915D7B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E3D8-9FB7-429C-991B-C1836765BB09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8280E-4ACD-52A0-4403-5A4E6B593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DB06C-DFB2-D603-1F80-B802A640D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3F35-6A46-4B9E-81DC-46138CD1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5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7EB0F88-5146-A4C5-A3EA-87ED55D81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2200"/>
              </p:ext>
            </p:extLst>
          </p:nvPr>
        </p:nvGraphicFramePr>
        <p:xfrm>
          <a:off x="2032000" y="719666"/>
          <a:ext cx="4589136" cy="532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712">
                  <a:extLst>
                    <a:ext uri="{9D8B030D-6E8A-4147-A177-3AD203B41FA5}">
                      <a16:colId xmlns:a16="http://schemas.microsoft.com/office/drawing/2014/main" val="3404861979"/>
                    </a:ext>
                  </a:extLst>
                </a:gridCol>
                <a:gridCol w="1529712">
                  <a:extLst>
                    <a:ext uri="{9D8B030D-6E8A-4147-A177-3AD203B41FA5}">
                      <a16:colId xmlns:a16="http://schemas.microsoft.com/office/drawing/2014/main" val="2222885577"/>
                    </a:ext>
                  </a:extLst>
                </a:gridCol>
                <a:gridCol w="1529712">
                  <a:extLst>
                    <a:ext uri="{9D8B030D-6E8A-4147-A177-3AD203B41FA5}">
                      <a16:colId xmlns:a16="http://schemas.microsoft.com/office/drawing/2014/main" val="564358475"/>
                    </a:ext>
                  </a:extLst>
                </a:gridCol>
              </a:tblGrid>
              <a:tr h="10657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063902"/>
                  </a:ext>
                </a:extLst>
              </a:tr>
              <a:tr h="10657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09556"/>
                  </a:ext>
                </a:extLst>
              </a:tr>
              <a:tr h="10657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45373"/>
                  </a:ext>
                </a:extLst>
              </a:tr>
              <a:tr h="10657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65901"/>
                  </a:ext>
                </a:extLst>
              </a:tr>
              <a:tr h="10657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043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91D3B54-116E-E17C-48EC-BCF892D8A5C7}"/>
                  </a:ext>
                </a:extLst>
              </p14:cNvPr>
              <p14:cNvContentPartPr/>
              <p14:nvPr/>
            </p14:nvContentPartPr>
            <p14:xfrm>
              <a:off x="5020256" y="531000"/>
              <a:ext cx="227160" cy="3405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91D3B54-116E-E17C-48EC-BCF892D8A5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616" y="522360"/>
                <a:ext cx="2448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96A7082-9EDE-8AE2-D719-81AA3891CCE1}"/>
                  </a:ext>
                </a:extLst>
              </p14:cNvPr>
              <p14:cNvContentPartPr/>
              <p14:nvPr/>
            </p14:nvContentPartPr>
            <p14:xfrm>
              <a:off x="3446696" y="1659960"/>
              <a:ext cx="288000" cy="3808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96A7082-9EDE-8AE2-D719-81AA3891CC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056" y="1651320"/>
                <a:ext cx="3056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B0AAD7E-0250-5B9B-9195-2BA2C75300DA}"/>
                  </a:ext>
                </a:extLst>
              </p14:cNvPr>
              <p14:cNvContentPartPr/>
              <p14:nvPr/>
            </p14:nvContentPartPr>
            <p14:xfrm>
              <a:off x="1968536" y="2774880"/>
              <a:ext cx="192960" cy="4240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B0AAD7E-0250-5B9B-9195-2BA2C75300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9536" y="2766240"/>
                <a:ext cx="21060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7FED876-C077-52ED-E924-A50599FB27D4}"/>
                  </a:ext>
                </a:extLst>
              </p14:cNvPr>
              <p14:cNvContentPartPr/>
              <p14:nvPr/>
            </p14:nvContentPartPr>
            <p14:xfrm>
              <a:off x="3426896" y="3722040"/>
              <a:ext cx="316800" cy="4100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7FED876-C077-52ED-E924-A50599FB27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7896" y="3713400"/>
                <a:ext cx="3344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EF7B147-FC0D-15F3-0DF2-6D4E55791829}"/>
                  </a:ext>
                </a:extLst>
              </p14:cNvPr>
              <p14:cNvContentPartPr/>
              <p14:nvPr/>
            </p14:nvContentPartPr>
            <p14:xfrm>
              <a:off x="4998296" y="4819680"/>
              <a:ext cx="192240" cy="4064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EF7B147-FC0D-15F3-0DF2-6D4E557918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9296" y="4810680"/>
                <a:ext cx="2098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B71B512-0732-AE7E-7842-9518F5FE3FE3}"/>
                  </a:ext>
                </a:extLst>
              </p14:cNvPr>
              <p14:cNvContentPartPr/>
              <p14:nvPr/>
            </p14:nvContentPartPr>
            <p14:xfrm>
              <a:off x="6530096" y="3678840"/>
              <a:ext cx="227520" cy="3553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B71B512-0732-AE7E-7842-9518F5FE3F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21096" y="3669840"/>
                <a:ext cx="2451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E7F1054-A5E9-36AE-4284-360B5741B2B1}"/>
                  </a:ext>
                </a:extLst>
              </p14:cNvPr>
              <p14:cNvContentPartPr/>
              <p14:nvPr/>
            </p14:nvContentPartPr>
            <p14:xfrm>
              <a:off x="6474656" y="1565280"/>
              <a:ext cx="257400" cy="5248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E7F1054-A5E9-36AE-4284-360B5741B2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66016" y="1556280"/>
                <a:ext cx="27504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EA484A4-8794-1FB3-5D39-3C8A200C30BD}"/>
                  </a:ext>
                </a:extLst>
              </p14:cNvPr>
              <p14:cNvContentPartPr/>
              <p14:nvPr/>
            </p14:nvContentPartPr>
            <p14:xfrm>
              <a:off x="3411776" y="2629800"/>
              <a:ext cx="514080" cy="4654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EA484A4-8794-1FB3-5D39-3C8A200C30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2776" y="2620800"/>
                <a:ext cx="531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6EF5BB4-9111-81BF-111F-E7E387848A79}"/>
                  </a:ext>
                </a:extLst>
              </p14:cNvPr>
              <p14:cNvContentPartPr/>
              <p14:nvPr/>
            </p14:nvContentPartPr>
            <p14:xfrm>
              <a:off x="4807136" y="3594600"/>
              <a:ext cx="459000" cy="65124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6EF5BB4-9111-81BF-111F-E7E387848A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98136" y="3585960"/>
                <a:ext cx="47664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7F31E5C-4F37-CDA1-2603-BDFC0D33333C}"/>
                  </a:ext>
                </a:extLst>
              </p14:cNvPr>
              <p14:cNvContentPartPr/>
              <p14:nvPr/>
            </p14:nvContentPartPr>
            <p14:xfrm>
              <a:off x="4851416" y="2594160"/>
              <a:ext cx="558000" cy="37080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7F31E5C-4F37-CDA1-2603-BDFC0D3333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2416" y="2585520"/>
                <a:ext cx="575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A54C278-A780-2C48-C67F-E027D03B73CD}"/>
                  </a:ext>
                </a:extLst>
              </p14:cNvPr>
              <p14:cNvContentPartPr/>
              <p14:nvPr/>
            </p14:nvContentPartPr>
            <p14:xfrm>
              <a:off x="4853576" y="1265400"/>
              <a:ext cx="623520" cy="72864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A54C278-A780-2C48-C67F-E027D03B73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44576" y="1256760"/>
                <a:ext cx="64116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16E03601-CA0A-6FAD-401C-9D88F8CF814A}"/>
                  </a:ext>
                </a:extLst>
              </p14:cNvPr>
              <p14:cNvContentPartPr/>
              <p14:nvPr/>
            </p14:nvContentPartPr>
            <p14:xfrm>
              <a:off x="6407696" y="2685240"/>
              <a:ext cx="301680" cy="450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16E03601-CA0A-6FAD-401C-9D88F8CF814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99056" y="2676600"/>
                <a:ext cx="319320" cy="46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66E8E2-0AD3-AB0C-1AFD-A080D5F0AB43}"/>
              </a:ext>
            </a:extLst>
          </p:cNvPr>
          <p:cNvGrpSpPr/>
          <p:nvPr/>
        </p:nvGrpSpPr>
        <p:grpSpPr>
          <a:xfrm>
            <a:off x="1672616" y="2698920"/>
            <a:ext cx="663120" cy="669600"/>
            <a:chOff x="1672616" y="2698920"/>
            <a:chExt cx="663120" cy="66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5AE4513-7A18-D589-FE44-9799F8B93F69}"/>
                    </a:ext>
                  </a:extLst>
                </p14:cNvPr>
                <p14:cNvContentPartPr/>
                <p14:nvPr/>
              </p14:nvContentPartPr>
              <p14:xfrm>
                <a:off x="1672616" y="2764800"/>
                <a:ext cx="663120" cy="3304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5AE4513-7A18-D589-FE44-9799F8B93F6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63616" y="2756160"/>
                  <a:ext cx="6807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199D9A1-C2AE-44C5-2736-72F488D491C4}"/>
                    </a:ext>
                  </a:extLst>
                </p14:cNvPr>
                <p14:cNvContentPartPr/>
                <p14:nvPr/>
              </p14:nvContentPartPr>
              <p14:xfrm>
                <a:off x="1806536" y="2698920"/>
                <a:ext cx="521280" cy="6696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199D9A1-C2AE-44C5-2736-72F488D491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97536" y="2689920"/>
                  <a:ext cx="538920" cy="68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9976C71-55EF-6075-924B-D40DD99473D0}"/>
              </a:ext>
            </a:extLst>
          </p:cNvPr>
          <p:cNvGrpSpPr/>
          <p:nvPr/>
        </p:nvGrpSpPr>
        <p:grpSpPr>
          <a:xfrm>
            <a:off x="3281096" y="1751400"/>
            <a:ext cx="378720" cy="326880"/>
            <a:chOff x="3281096" y="1751400"/>
            <a:chExt cx="37872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FF9ACF0-9CE4-DCA4-8AD5-D01F6F6C8DF1}"/>
                    </a:ext>
                  </a:extLst>
                </p14:cNvPr>
                <p14:cNvContentPartPr/>
                <p14:nvPr/>
              </p14:nvContentPartPr>
              <p14:xfrm>
                <a:off x="3281096" y="1751400"/>
                <a:ext cx="378720" cy="2732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FF9ACF0-9CE4-DCA4-8AD5-D01F6F6C8D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72456" y="1742760"/>
                  <a:ext cx="3963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6CF9A8B-5F84-EDB8-6B5D-7AC14805B818}"/>
                    </a:ext>
                  </a:extLst>
                </p14:cNvPr>
                <p14:cNvContentPartPr/>
                <p14:nvPr/>
              </p14:nvContentPartPr>
              <p14:xfrm>
                <a:off x="3370736" y="1751400"/>
                <a:ext cx="188640" cy="3268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6CF9A8B-5F84-EDB8-6B5D-7AC14805B8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62096" y="1742760"/>
                  <a:ext cx="20628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1A5AAE5-AE44-CB22-1179-FD97F6FA233A}"/>
              </a:ext>
            </a:extLst>
          </p:cNvPr>
          <p:cNvGrpSpPr/>
          <p:nvPr/>
        </p:nvGrpSpPr>
        <p:grpSpPr>
          <a:xfrm>
            <a:off x="3230696" y="2566800"/>
            <a:ext cx="687600" cy="740520"/>
            <a:chOff x="3230696" y="2566800"/>
            <a:chExt cx="687600" cy="74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425B9FD-EA77-CE29-7BDA-93C49B653E47}"/>
                    </a:ext>
                  </a:extLst>
                </p14:cNvPr>
                <p14:cNvContentPartPr/>
                <p14:nvPr/>
              </p14:nvContentPartPr>
              <p14:xfrm>
                <a:off x="3230696" y="2566800"/>
                <a:ext cx="482040" cy="5968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425B9FD-EA77-CE29-7BDA-93C49B653E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21696" y="2557800"/>
                  <a:ext cx="49968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55F8E38-FC63-A840-C69D-7EDB34D02B11}"/>
                    </a:ext>
                  </a:extLst>
                </p14:cNvPr>
                <p14:cNvContentPartPr/>
                <p14:nvPr/>
              </p14:nvContentPartPr>
              <p14:xfrm>
                <a:off x="3326816" y="2665800"/>
                <a:ext cx="591480" cy="6415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55F8E38-FC63-A840-C69D-7EDB34D02B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17816" y="2657160"/>
                  <a:ext cx="609120" cy="65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98DDC7D-56E0-4A0E-FF65-BD8FF85DC254}"/>
              </a:ext>
            </a:extLst>
          </p:cNvPr>
          <p:cNvGrpSpPr/>
          <p:nvPr/>
        </p:nvGrpSpPr>
        <p:grpSpPr>
          <a:xfrm>
            <a:off x="4550096" y="2586960"/>
            <a:ext cx="848160" cy="657720"/>
            <a:chOff x="4550096" y="2586960"/>
            <a:chExt cx="848160" cy="65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B6935FB-CE9A-F107-D240-AA0B7B11237F}"/>
                    </a:ext>
                  </a:extLst>
                </p14:cNvPr>
                <p14:cNvContentPartPr/>
                <p14:nvPr/>
              </p14:nvContentPartPr>
              <p14:xfrm>
                <a:off x="4550096" y="2586960"/>
                <a:ext cx="848160" cy="5288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B6935FB-CE9A-F107-D240-AA0B7B1123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41456" y="2577960"/>
                  <a:ext cx="8658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16497044-885A-28CB-306D-939DD5453390}"/>
                    </a:ext>
                  </a:extLst>
                </p14:cNvPr>
                <p14:cNvContentPartPr/>
                <p14:nvPr/>
              </p14:nvContentPartPr>
              <p14:xfrm>
                <a:off x="4802816" y="2632680"/>
                <a:ext cx="392760" cy="6120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16497044-885A-28CB-306D-939DD54533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93816" y="2623680"/>
                  <a:ext cx="410400" cy="62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4DE241D-E3F9-CC70-7FBB-966FFFD3A0FD}"/>
              </a:ext>
            </a:extLst>
          </p:cNvPr>
          <p:cNvGrpSpPr/>
          <p:nvPr/>
        </p:nvGrpSpPr>
        <p:grpSpPr>
          <a:xfrm>
            <a:off x="6194216" y="3734280"/>
            <a:ext cx="614160" cy="455400"/>
            <a:chOff x="6194216" y="3734280"/>
            <a:chExt cx="614160" cy="4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3120469-4447-04F2-6267-0E1194D8B246}"/>
                    </a:ext>
                  </a:extLst>
                </p14:cNvPr>
                <p14:cNvContentPartPr/>
                <p14:nvPr/>
              </p14:nvContentPartPr>
              <p14:xfrm>
                <a:off x="6194216" y="3734280"/>
                <a:ext cx="614160" cy="2887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3120469-4447-04F2-6267-0E1194D8B2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85216" y="3725640"/>
                  <a:ext cx="6318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9D97388-D242-9A35-2FBE-4848EA4BB242}"/>
                    </a:ext>
                  </a:extLst>
                </p14:cNvPr>
                <p14:cNvContentPartPr/>
                <p14:nvPr/>
              </p14:nvContentPartPr>
              <p14:xfrm>
                <a:off x="6212936" y="3749760"/>
                <a:ext cx="383400" cy="4399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9D97388-D242-9A35-2FBE-4848EA4BB2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04296" y="3741120"/>
                  <a:ext cx="401040" cy="45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99BF764-9F68-225B-B7AF-823D0A5CAE4A}"/>
              </a:ext>
            </a:extLst>
          </p:cNvPr>
          <p:cNvGrpSpPr/>
          <p:nvPr/>
        </p:nvGrpSpPr>
        <p:grpSpPr>
          <a:xfrm>
            <a:off x="4741976" y="3535920"/>
            <a:ext cx="479160" cy="750240"/>
            <a:chOff x="4741976" y="3535920"/>
            <a:chExt cx="479160" cy="75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200E92F-0D02-EB1D-F7E5-1326F82A69BE}"/>
                    </a:ext>
                  </a:extLst>
                </p14:cNvPr>
                <p14:cNvContentPartPr/>
                <p14:nvPr/>
              </p14:nvContentPartPr>
              <p14:xfrm>
                <a:off x="4741976" y="3547080"/>
                <a:ext cx="479160" cy="6973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200E92F-0D02-EB1D-F7E5-1326F82A69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33336" y="3538080"/>
                  <a:ext cx="49680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7D8A8E51-7DAF-4BA8-B142-6B1D5F295BA9}"/>
                    </a:ext>
                  </a:extLst>
                </p14:cNvPr>
                <p14:cNvContentPartPr/>
                <p14:nvPr/>
              </p14:nvContentPartPr>
              <p14:xfrm>
                <a:off x="4858256" y="3535920"/>
                <a:ext cx="305280" cy="7502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7D8A8E51-7DAF-4BA8-B142-6B1D5F295B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49256" y="3527280"/>
                  <a:ext cx="322920" cy="76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28EEDE-468B-CCCF-22A3-FBF503F59CD6}"/>
              </a:ext>
            </a:extLst>
          </p:cNvPr>
          <p:cNvGrpSpPr/>
          <p:nvPr/>
        </p:nvGrpSpPr>
        <p:grpSpPr>
          <a:xfrm>
            <a:off x="2870696" y="3502800"/>
            <a:ext cx="1108800" cy="864000"/>
            <a:chOff x="2870696" y="3502800"/>
            <a:chExt cx="1108800" cy="86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C7CB7B6-B37E-647C-7F3C-A5033A581F5E}"/>
                    </a:ext>
                  </a:extLst>
                </p14:cNvPr>
                <p14:cNvContentPartPr/>
                <p14:nvPr/>
              </p14:nvContentPartPr>
              <p14:xfrm>
                <a:off x="2870696" y="3723480"/>
                <a:ext cx="1108800" cy="5248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C7CB7B6-B37E-647C-7F3C-A5033A581F5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62056" y="3714480"/>
                  <a:ext cx="112644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B691FF8-152C-E9BF-9B80-806A269D31D5}"/>
                    </a:ext>
                  </a:extLst>
                </p14:cNvPr>
                <p14:cNvContentPartPr/>
                <p14:nvPr/>
              </p14:nvContentPartPr>
              <p14:xfrm>
                <a:off x="3194696" y="3502800"/>
                <a:ext cx="688320" cy="8640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B691FF8-152C-E9BF-9B80-806A269D31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85696" y="3493800"/>
                  <a:ext cx="705960" cy="88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31DFAA2-2D5F-4811-07BA-61ACB01155A7}"/>
              </a:ext>
            </a:extLst>
          </p:cNvPr>
          <p:cNvGrpSpPr/>
          <p:nvPr/>
        </p:nvGrpSpPr>
        <p:grpSpPr>
          <a:xfrm>
            <a:off x="4813976" y="4692960"/>
            <a:ext cx="519120" cy="539280"/>
            <a:chOff x="4813976" y="4692960"/>
            <a:chExt cx="51912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6418355-D882-D990-D457-03FD2D46ED50}"/>
                    </a:ext>
                  </a:extLst>
                </p14:cNvPr>
                <p14:cNvContentPartPr/>
                <p14:nvPr/>
              </p14:nvContentPartPr>
              <p14:xfrm>
                <a:off x="4911536" y="4692960"/>
                <a:ext cx="388080" cy="3823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6418355-D882-D990-D457-03FD2D46ED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02536" y="4683960"/>
                  <a:ext cx="4057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2E385966-6A1C-9144-6D7A-EB75176F6C4D}"/>
                    </a:ext>
                  </a:extLst>
                </p14:cNvPr>
                <p14:cNvContentPartPr/>
                <p14:nvPr/>
              </p14:nvContentPartPr>
              <p14:xfrm>
                <a:off x="4813976" y="4692960"/>
                <a:ext cx="519120" cy="5392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2E385966-6A1C-9144-6D7A-EB75176F6C4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05336" y="4683960"/>
                  <a:ext cx="536760" cy="55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566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정한수</dc:creator>
  <cp:lastModifiedBy>정한수</cp:lastModifiedBy>
  <cp:revision>2</cp:revision>
  <dcterms:created xsi:type="dcterms:W3CDTF">2023-08-12T03:27:00Z</dcterms:created>
  <dcterms:modified xsi:type="dcterms:W3CDTF">2023-08-12T03:49:21Z</dcterms:modified>
</cp:coreProperties>
</file>