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FD1D7-04E0-D38A-56B2-6BF3FC1A4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EFFF32-6129-55A7-516F-0355D09EB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494A5-AAE2-8003-0A76-A927E9D6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70409-6EE0-29CB-A311-09C6BD9E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FB95D-BD44-E969-A5F8-A8FEF58C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6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1308B-8B6E-1DC6-A904-532B5453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7764B-DAB2-079E-7DF7-DFB36130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80BDC-5849-A68B-7D50-BE41BBBB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BA02D-DFE0-57F1-2F36-4488DCE0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B056A-D61A-FBC4-8A8A-319C29FC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2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761595-A881-7E11-3CB0-DAB715A94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FB36AB-D825-DA85-10E1-70974DCA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A490D-C938-511B-5504-98F923EB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8A98C-0202-1DED-3941-8A773FA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53177-07A7-3B1C-7AE4-8261700B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5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9F67-C677-8BF4-CD36-BAADAF9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E3281-6C1A-72E6-B7E4-06AA0BDC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E10D7-4CE9-40C0-2650-4B7DE43F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1F67A-30E3-9F81-A1FC-D1FBC1D8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8B66C-FD05-E354-CD31-FF18999E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8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671F5-8005-1FB4-30AB-E12DC1B2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80E55-702D-4428-52F6-74776C73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0D207-6103-9C8C-3BEE-24626FB1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ADA02-B986-E4FD-373C-C17DA7D2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6E5F8-9B8F-74BA-1591-D6414BC8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96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F148-4D74-735F-7881-04BEC298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A7DFD-30B1-1D80-9C46-2AF57948F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1320AC-1B45-95CF-B04F-5652643B7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2C3C4A-DF57-B749-DC14-D2A48EE8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B735D-6AFA-2148-64EA-A805637F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76B17-4B69-4FD3-4F24-A37FDDCA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0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B24DA-CBD9-09AF-50AE-711216D4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17A04-F2B0-8C18-0283-2833DF4A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2D2016-DF38-81EB-815C-72BB45B2A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159C59-97CB-4CDE-B96F-8D8C7D8E9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1F515B-8392-A6CE-B860-82E82CD96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F64AE-D858-C9B5-DEF8-A624EB56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DBB4F-BFF2-273C-9DBB-315D6886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FDA11F-CF31-1338-890C-0CD53EA0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9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98B30-BE74-BC6A-1927-1CDF27F3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182BB-C3B1-79D6-0418-3DECEFBE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8011FF-AFF1-927C-F1F0-3C299CB4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9BF238-7946-D778-F928-0920B4B7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9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BE5493-762D-C89E-36D4-D93A5523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E656E-52FD-5BA4-F496-6577533B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89D5A-BA16-04F0-F089-5BE6E0EE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3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DAEC-A6D2-77B5-FBEF-5972D872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1353B-1435-25C9-7638-A755DCC9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9E3D3F-9113-A6EF-AE79-B8FF0F39F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9D260-0134-7AA8-F94B-D5A5ADF0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8E9716-7706-9691-59EF-B73DB125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69DFA-907B-3193-805E-4FFFDAB4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2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64D91-1C24-041E-C2A9-5B9100A7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391BCD-9BB0-4475-E030-3A9B7A3AE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64EA4-7F88-DE23-05E3-928EF471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E2D6A-AD21-5A34-51F6-5F38A091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31E53F-6F4D-A082-BD88-0E7E3B70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3F224-AD59-8DF8-898A-C99627A9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5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8E9ED-4950-FD52-9882-D550D11B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E5336-01BA-E94E-168E-911D8089F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E546B-64FE-9DC5-AD6B-20D4BCFCC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276FB-E379-4395-BC6A-54EEACB31D42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FAAE6-5815-6182-24B5-34FAEEB8F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AF5B6-2ECA-0579-3F93-9BBF51406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F5090-0B37-4D61-9F04-A6681C670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3097382-6B7B-A5AD-A5CD-1F26050980A6}"/>
              </a:ext>
            </a:extLst>
          </p:cNvPr>
          <p:cNvSpPr/>
          <p:nvPr/>
        </p:nvSpPr>
        <p:spPr>
          <a:xfrm>
            <a:off x="1509823" y="87187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(0, 3)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F620007-5BD7-8560-93D5-58DB57522745}"/>
              </a:ext>
            </a:extLst>
          </p:cNvPr>
          <p:cNvSpPr/>
          <p:nvPr/>
        </p:nvSpPr>
        <p:spPr>
          <a:xfrm>
            <a:off x="1509823" y="227005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CD747D-BFE3-3C0C-9FCF-297AC486F461}"/>
              </a:ext>
            </a:extLst>
          </p:cNvPr>
          <p:cNvSpPr/>
          <p:nvPr/>
        </p:nvSpPr>
        <p:spPr>
          <a:xfrm>
            <a:off x="1509823" y="366823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A7B9C9-9C88-AB02-2AA3-6D0028B1E9A6}"/>
              </a:ext>
            </a:extLst>
          </p:cNvPr>
          <p:cNvSpPr/>
          <p:nvPr/>
        </p:nvSpPr>
        <p:spPr>
          <a:xfrm>
            <a:off x="1499191" y="506641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(2, 0)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EB623F8-1C79-231E-5C88-B2DB0A0E6CCA}"/>
              </a:ext>
            </a:extLst>
          </p:cNvPr>
          <p:cNvSpPr/>
          <p:nvPr/>
        </p:nvSpPr>
        <p:spPr>
          <a:xfrm>
            <a:off x="5516525" y="87187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(0, 3)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AAF3758-526A-3CAA-5FDC-07CBD34DBC4C}"/>
              </a:ext>
            </a:extLst>
          </p:cNvPr>
          <p:cNvSpPr/>
          <p:nvPr/>
        </p:nvSpPr>
        <p:spPr>
          <a:xfrm>
            <a:off x="5516525" y="227005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CCA433-77F7-F722-44D2-154780552F76}"/>
              </a:ext>
            </a:extLst>
          </p:cNvPr>
          <p:cNvSpPr/>
          <p:nvPr/>
        </p:nvSpPr>
        <p:spPr>
          <a:xfrm>
            <a:off x="5516525" y="366823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628F378-D9AC-097A-C491-90A1B7B11ED9}"/>
              </a:ext>
            </a:extLst>
          </p:cNvPr>
          <p:cNvSpPr/>
          <p:nvPr/>
        </p:nvSpPr>
        <p:spPr>
          <a:xfrm>
            <a:off x="5505893" y="506641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(2, 0)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F72032A-AB77-C5F8-E05F-B2E7B8AEFC95}"/>
              </a:ext>
            </a:extLst>
          </p:cNvPr>
          <p:cNvCxnSpPr>
            <a:stCxn id="4" idx="6"/>
            <a:endCxn id="19" idx="2"/>
          </p:cNvCxnSpPr>
          <p:nvPr/>
        </p:nvCxnSpPr>
        <p:spPr>
          <a:xfrm>
            <a:off x="2668773" y="1451345"/>
            <a:ext cx="2837120" cy="419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6B1B843-17B6-4E94-B97A-2379A01FADFC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2668773" y="145134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69B3835-FF06-5534-6282-E4CE3DD6116D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 flipV="1">
            <a:off x="2668773" y="145134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99F62F-D513-D23B-9A6F-AF3D9A356D4B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2668773" y="284952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8E95E08-DC95-FCDA-695D-B6FA2A0D7DB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2668773" y="4247705"/>
            <a:ext cx="2837120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84226ED-1B32-EF8E-7B0F-3D4487123AA2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V="1">
            <a:off x="2668773" y="284952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7C81497-CDAF-DDEE-708D-61822753726D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2658141" y="1451345"/>
            <a:ext cx="2858384" cy="419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DEEE038-DB9D-8642-CAFB-7C395AACBDD3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2658141" y="4247705"/>
            <a:ext cx="2858384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CC963FE-AC1E-90A9-D355-737A9F2F4E9C}"/>
              </a:ext>
            </a:extLst>
          </p:cNvPr>
          <p:cNvSpPr/>
          <p:nvPr/>
        </p:nvSpPr>
        <p:spPr>
          <a:xfrm>
            <a:off x="9523227" y="87187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(0, 3)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C1EC189-E13A-8754-158F-35119B410946}"/>
              </a:ext>
            </a:extLst>
          </p:cNvPr>
          <p:cNvSpPr/>
          <p:nvPr/>
        </p:nvSpPr>
        <p:spPr>
          <a:xfrm>
            <a:off x="9523227" y="227005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C7C7CF3-F586-978F-25A5-CBAB06CD54D9}"/>
              </a:ext>
            </a:extLst>
          </p:cNvPr>
          <p:cNvSpPr/>
          <p:nvPr/>
        </p:nvSpPr>
        <p:spPr>
          <a:xfrm>
            <a:off x="9523227" y="366823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(1, 2)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E645951-65FD-A8B4-F318-E20D0B93AC59}"/>
              </a:ext>
            </a:extLst>
          </p:cNvPr>
          <p:cNvSpPr/>
          <p:nvPr/>
        </p:nvSpPr>
        <p:spPr>
          <a:xfrm>
            <a:off x="9512595" y="5066410"/>
            <a:ext cx="1158950" cy="11589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(2, 0)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67FEC5D-893D-36E9-97D8-AFC03FCD1C65}"/>
              </a:ext>
            </a:extLst>
          </p:cNvPr>
          <p:cNvCxnSpPr>
            <a:endCxn id="50" idx="2"/>
          </p:cNvCxnSpPr>
          <p:nvPr/>
        </p:nvCxnSpPr>
        <p:spPr>
          <a:xfrm>
            <a:off x="6675475" y="1451345"/>
            <a:ext cx="2837120" cy="419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91BAC44-81D9-73DD-6BED-3CC84AD68E69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6675475" y="145134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2D3C4EF-02FF-F591-466D-706E98150317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675475" y="145134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B39FAA1-BC05-ECBD-891A-734072E8F51C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675475" y="284952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F8B76F6-9FBC-0009-BE78-805FE01FF02E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675475" y="4247705"/>
            <a:ext cx="2837120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B50A84D-FF5A-06B9-0AE0-E9C348C3D791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675475" y="2849525"/>
            <a:ext cx="2847752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B8A7114-AACA-D862-6533-6A4D8340721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6664843" y="1451345"/>
            <a:ext cx="2858384" cy="419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C0226CB-7F06-DD72-1D7E-B6F563E2C6B3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664843" y="4247705"/>
            <a:ext cx="2858384" cy="139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82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정한수</dc:creator>
  <cp:lastModifiedBy>정한수</cp:lastModifiedBy>
  <cp:revision>1</cp:revision>
  <dcterms:created xsi:type="dcterms:W3CDTF">2023-08-09T20:47:58Z</dcterms:created>
  <dcterms:modified xsi:type="dcterms:W3CDTF">2023-08-09T20:48:08Z</dcterms:modified>
</cp:coreProperties>
</file>