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24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FC967-7CF4-EA46-3D34-607D06E7D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AAACD-C5A6-A561-3EE2-3AF626C5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3B893-D23A-7888-624D-516A497C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89BBE-67AD-973D-470C-EEE9E0A3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151BC-B961-216B-B6AC-25CC9235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A5BBA-7117-DFA7-E6FA-CB597357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3540B-A44C-6EEC-0A74-2A6E80B66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E1FB6-326D-3CE1-A6F0-14FC205F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6C754-CA50-3819-B49E-6B2166AC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88717-C1BF-26FB-85F4-1475531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1053D8-C62A-B2EB-09D2-38714BE3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6F346D-9369-E6AB-82D1-74CC0D08C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638DA-3712-E975-F6F6-50DB2436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FA34F7-749A-D2D8-DB03-0D75E546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DADA3-AE19-D5BC-6E07-1B676F2F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15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3B192-A34C-368A-948E-BE185DC5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D3F72-4AFB-CA66-5E35-B0BEF9F3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B3EBE-C564-7400-C451-A9E1A94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7D6B3-8EC2-9C6E-FA00-55CD82C2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EEC2B-9EF6-2E32-41EB-ED2FD7CB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6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55B7F-B97E-7E07-4E0C-7E3FB369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A66C2-ED26-3393-48C2-8665623B4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B4DE-BA28-30E7-1BA0-33809B11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FAFFFD-1779-1B5D-57FC-07101EDF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C9A01-44D4-1324-A8E9-C4B08FB1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49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C0D6-B53A-0992-103C-A12E5A41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A4824-00D1-0429-B457-F708B925E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03E2F-F12B-7422-8A5A-4EA7692E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E96E0-6DA6-AF50-455D-21CD314B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D34C1-9083-C149-3310-CFCB192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004964-60D3-148B-CDCB-CBECB8BC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DF6E7-CDD7-3797-3735-79DD3A99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9945D-770C-5AB9-8ECE-7B70CADC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75C93-11D3-A35D-A51C-A0315033B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A63252-6271-6C68-755B-200FBC688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0E7235-2740-1ADB-FC94-254D4962A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E2F473-BBEF-0D4F-3292-143582D8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BED88A-266B-0FEE-A73B-2C98661B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CAD65A-F8B8-EA68-8D9C-D3350FB4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5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8119F-A19A-B722-7ADC-E5F936B1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5B1A68-A3CE-BDDD-3129-52CA1530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C1F05-CE48-1C73-A44A-CE5995B5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CDFDED-AF54-6C44-1E50-2645D1AE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0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48978D-231E-ABF1-EBAF-E09C483E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6D72C7-7375-3862-7A78-208F79B4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E0B2F8-6A09-226C-E812-975B6864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2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68068-4EBD-8222-527B-1A53ED82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1586C-6F2B-BFAB-DB7E-C7BB787A1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8F9AF5-2AE7-44B3-F541-B0C40407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2CF09-1C36-3EEA-CB34-6B2C0D0F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C1ABF7-E3EE-D576-F830-4F70FEC0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A4D74-782E-917D-B465-A5E99538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1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3734E-20AB-4A83-B337-1E686FBF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398D48-0FD8-1F95-4461-14C9D08B7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46F3E-EF4E-DAD3-CEDE-C3957E81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26FB0F-8814-F597-02E2-0ABB314CA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BBEE9-6180-AC6B-8966-537740EF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6E0E5-951F-6AB3-D8BB-D9AA8B69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72C9EB-06CE-63B6-8893-AD75D9B9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85E49-8DCC-09C0-6F51-3F8C7D6C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6E7C0-FEA6-8A7D-EEEB-6F59E6BC6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92EF-13BF-4DA1-B51E-D74CE11DBF9B}" type="datetimeFigureOut">
              <a:rPr lang="ko-KR" altLang="en-US" smtClean="0"/>
              <a:t>2023-08-11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A542C-6303-D249-057F-56805215B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3A089-933B-B39E-5A77-FCDDEECAD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663B7-BBA0-4D9C-B60C-0179894E01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3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90F7F0-8529-A38E-B5DF-B78327C758BC}"/>
              </a:ext>
            </a:extLst>
          </p:cNvPr>
          <p:cNvSpPr/>
          <p:nvPr/>
        </p:nvSpPr>
        <p:spPr>
          <a:xfrm>
            <a:off x="384048" y="365760"/>
            <a:ext cx="11439144" cy="530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13B7F4-0A0E-4BE8-CFA3-D2AD0893473B}"/>
              </a:ext>
            </a:extLst>
          </p:cNvPr>
          <p:cNvSpPr/>
          <p:nvPr/>
        </p:nvSpPr>
        <p:spPr>
          <a:xfrm>
            <a:off x="10351008" y="365760"/>
            <a:ext cx="1472184" cy="5303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93B07-659C-24FA-61B8-7AD879D86107}"/>
              </a:ext>
            </a:extLst>
          </p:cNvPr>
          <p:cNvSpPr txBox="1"/>
          <p:nvPr/>
        </p:nvSpPr>
        <p:spPr>
          <a:xfrm>
            <a:off x="539496" y="44627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7CABE-C680-D88A-3FBB-E93FEB582B81}"/>
              </a:ext>
            </a:extLst>
          </p:cNvPr>
          <p:cNvSpPr txBox="1"/>
          <p:nvPr/>
        </p:nvSpPr>
        <p:spPr>
          <a:xfrm>
            <a:off x="1871472" y="44627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498D3-FBFB-35A6-4913-FC76BC465CE7}"/>
              </a:ext>
            </a:extLst>
          </p:cNvPr>
          <p:cNvSpPr txBox="1"/>
          <p:nvPr/>
        </p:nvSpPr>
        <p:spPr>
          <a:xfrm>
            <a:off x="3203448" y="446270"/>
            <a:ext cx="10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메뉴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E5EDB3-E8B3-0A6E-DC2A-B84932DB6406}"/>
              </a:ext>
            </a:extLst>
          </p:cNvPr>
          <p:cNvSpPr/>
          <p:nvPr/>
        </p:nvSpPr>
        <p:spPr>
          <a:xfrm>
            <a:off x="384048" y="3429000"/>
            <a:ext cx="2267712" cy="28072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 내역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B5D78B-A24E-B655-94DF-B7CEFA02B426}"/>
              </a:ext>
            </a:extLst>
          </p:cNvPr>
          <p:cNvSpPr/>
          <p:nvPr/>
        </p:nvSpPr>
        <p:spPr>
          <a:xfrm>
            <a:off x="2679192" y="3429000"/>
            <a:ext cx="1033272" cy="3136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참가자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397C5C-78D0-2051-C077-63EE545466E7}"/>
              </a:ext>
            </a:extLst>
          </p:cNvPr>
          <p:cNvSpPr/>
          <p:nvPr/>
        </p:nvSpPr>
        <p:spPr>
          <a:xfrm>
            <a:off x="384048" y="6236208"/>
            <a:ext cx="2267712" cy="329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채팅 </a:t>
            </a:r>
            <a:r>
              <a:rPr lang="ko-KR" altLang="en-US" dirty="0" err="1">
                <a:solidFill>
                  <a:schemeClr val="tx1"/>
                </a:solidFill>
              </a:rPr>
              <a:t>입력창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C251B-011C-8DDC-4280-7A19322868DB}"/>
              </a:ext>
            </a:extLst>
          </p:cNvPr>
          <p:cNvSpPr/>
          <p:nvPr/>
        </p:nvSpPr>
        <p:spPr>
          <a:xfrm>
            <a:off x="384048" y="1180313"/>
            <a:ext cx="11423904" cy="452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8C5130-F8CB-C693-C759-B251558A30EF}"/>
              </a:ext>
            </a:extLst>
          </p:cNvPr>
          <p:cNvSpPr/>
          <p:nvPr/>
        </p:nvSpPr>
        <p:spPr>
          <a:xfrm>
            <a:off x="384048" y="1735942"/>
            <a:ext cx="3328416" cy="15193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overchat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C42E8D-C025-032C-8575-BFB8EE12D673}"/>
              </a:ext>
            </a:extLst>
          </p:cNvPr>
          <p:cNvSpPr/>
          <p:nvPr/>
        </p:nvSpPr>
        <p:spPr>
          <a:xfrm>
            <a:off x="3883152" y="1735942"/>
            <a:ext cx="7924800" cy="4829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content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4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정한수</dc:creator>
  <cp:lastModifiedBy>정한수</cp:lastModifiedBy>
  <cp:revision>1</cp:revision>
  <dcterms:created xsi:type="dcterms:W3CDTF">2023-08-11T05:08:43Z</dcterms:created>
  <dcterms:modified xsi:type="dcterms:W3CDTF">2023-08-11T05:09:35Z</dcterms:modified>
</cp:coreProperties>
</file>