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672D-FC24-4853-AC71-5DCEF89C1A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931-C2A2-4938-933E-69545634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1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672D-FC24-4853-AC71-5DCEF89C1A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931-C2A2-4938-933E-69545634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5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672D-FC24-4853-AC71-5DCEF89C1A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931-C2A2-4938-933E-69545634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3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672D-FC24-4853-AC71-5DCEF89C1A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931-C2A2-4938-933E-69545634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9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672D-FC24-4853-AC71-5DCEF89C1A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931-C2A2-4938-933E-69545634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6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672D-FC24-4853-AC71-5DCEF89C1A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931-C2A2-4938-933E-69545634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3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672D-FC24-4853-AC71-5DCEF89C1A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931-C2A2-4938-933E-69545634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4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672D-FC24-4853-AC71-5DCEF89C1A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931-C2A2-4938-933E-69545634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9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672D-FC24-4853-AC71-5DCEF89C1A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931-C2A2-4938-933E-69545634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6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672D-FC24-4853-AC71-5DCEF89C1A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931-C2A2-4938-933E-69545634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7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672D-FC24-4853-AC71-5DCEF89C1A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931-C2A2-4938-933E-69545634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5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2672D-FC24-4853-AC71-5DCEF89C1A5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9931-C2A2-4938-933E-69545634D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1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– Stage</a:t>
            </a:r>
          </a:p>
          <a:p>
            <a:r>
              <a:rPr lang="en-US" dirty="0" smtClean="0"/>
              <a:t>Participants – Striders, Supervisor, Manager, Director</a:t>
            </a:r>
          </a:p>
          <a:p>
            <a:r>
              <a:rPr lang="en-US" dirty="0" smtClean="0"/>
              <a:t>Daily updates – Blue Belt updates from yesterday’s dashboard data, Supervisor for 2 day backorders</a:t>
            </a:r>
          </a:p>
          <a:p>
            <a:r>
              <a:rPr lang="en-US" dirty="0" smtClean="0"/>
              <a:t>Weekly updates – Supervisor or Blue Belt either last thing Friday evening or first thing Monday morning, before daily huddle</a:t>
            </a:r>
          </a:p>
          <a:p>
            <a:r>
              <a:rPr lang="en-US" dirty="0" smtClean="0"/>
              <a:t>Stage Sweeps/Audits – 1x post-fill &amp; 1x post-scan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0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DMS Activities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482553"/>
              </p:ext>
            </p:extLst>
          </p:nvPr>
        </p:nvGraphicFramePr>
        <p:xfrm>
          <a:off x="838200" y="1383868"/>
          <a:ext cx="10515600" cy="491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Participant(s)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Daily Huddle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Tier</a:t>
                      </a:r>
                      <a:r>
                        <a:rPr lang="en-US" sz="1400" baseline="0" dirty="0" smtClean="0"/>
                        <a:t> 1 – Striders &amp; lead</a:t>
                      </a:r>
                    </a:p>
                    <a:p>
                      <a:r>
                        <a:rPr lang="en-US" sz="1400" baseline="0" dirty="0" smtClean="0"/>
                        <a:t>Tier 2 – Leaders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Daily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Stage, around Huddle Board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Review</a:t>
                      </a:r>
                      <a:r>
                        <a:rPr lang="en-US" sz="1400" baseline="0" dirty="0" smtClean="0"/>
                        <a:t> daily and weekly performance, set daily goals and coaching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 Service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Certified</a:t>
                      </a:r>
                      <a:r>
                        <a:rPr lang="en-US" sz="1400" baseline="0" dirty="0" smtClean="0"/>
                        <a:t> Striders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Daily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Nodes and stage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Sweep</a:t>
                      </a:r>
                      <a:r>
                        <a:rPr lang="en-US" sz="1400" baseline="0" dirty="0" smtClean="0"/>
                        <a:t> and replenish </a:t>
                      </a:r>
                      <a:r>
                        <a:rPr lang="en-US" sz="1400" baseline="0" dirty="0" err="1" smtClean="0"/>
                        <a:t>kanbans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Stage Rounding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BlueBelt</a:t>
                      </a:r>
                      <a:r>
                        <a:rPr lang="en-US" sz="1400" baseline="0" dirty="0" smtClean="0"/>
                        <a:t> or SC Supervisor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Twice Daily (post-fill</a:t>
                      </a:r>
                      <a:r>
                        <a:rPr lang="en-US" sz="1400" baseline="0" dirty="0" smtClean="0"/>
                        <a:t> and post-scan)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Stage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Ensure </a:t>
                      </a:r>
                      <a:r>
                        <a:rPr lang="en-US" sz="1400" dirty="0" err="1" smtClean="0"/>
                        <a:t>stockouts</a:t>
                      </a:r>
                      <a:r>
                        <a:rPr lang="en-US" sz="1400" dirty="0" smtClean="0"/>
                        <a:t> are</a:t>
                      </a:r>
                      <a:r>
                        <a:rPr lang="en-US" sz="1400" baseline="0" dirty="0" smtClean="0"/>
                        <a:t> addressed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Dashboard Monitoring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Certified </a:t>
                      </a:r>
                      <a:r>
                        <a:rPr lang="en-US" sz="1400" dirty="0" err="1" smtClean="0"/>
                        <a:t>BlueBelt</a:t>
                      </a:r>
                      <a:endParaRPr lang="en-US" sz="1400" baseline="0" dirty="0" smtClean="0"/>
                    </a:p>
                    <a:p>
                      <a:r>
                        <a:rPr lang="en-US" sz="1400" dirty="0" smtClean="0"/>
                        <a:t>SC</a:t>
                      </a:r>
                      <a:r>
                        <a:rPr lang="en-US" sz="1400" baseline="0" dirty="0" smtClean="0"/>
                        <a:t> Leaders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Daily, Weekly, Monthly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Desk or workstation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Program health management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QCN</a:t>
                      </a:r>
                      <a:r>
                        <a:rPr lang="en-US" sz="1600" baseline="0" dirty="0" smtClean="0"/>
                        <a:t> Processing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Certified </a:t>
                      </a:r>
                      <a:r>
                        <a:rPr lang="en-US" sz="1400" dirty="0" err="1" smtClean="0"/>
                        <a:t>BlueBelt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Daily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BB</a:t>
                      </a:r>
                      <a:r>
                        <a:rPr lang="en-US" sz="1400" baseline="0" dirty="0" smtClean="0"/>
                        <a:t> Central and nodes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Customer requests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Gemba</a:t>
                      </a:r>
                      <a:r>
                        <a:rPr lang="en-US" sz="1600" dirty="0" smtClean="0"/>
                        <a:t> Audits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Leadership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Daily, Monthly,</a:t>
                      </a:r>
                      <a:r>
                        <a:rPr lang="en-US" sz="1400" baseline="0" dirty="0" smtClean="0"/>
                        <a:t> &amp; Quarterly, based on number of nodes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Nodes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Ensure</a:t>
                      </a:r>
                      <a:r>
                        <a:rPr lang="en-US" sz="1400" baseline="0" dirty="0" smtClean="0"/>
                        <a:t> compliance for clinical users, strider service, and nodes’ visual health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</a:t>
                      </a:r>
                      <a:r>
                        <a:rPr lang="en-US" sz="1600" baseline="0" dirty="0" smtClean="0"/>
                        <a:t> Team Huddle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Certified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BlueBelt</a:t>
                      </a:r>
                      <a:r>
                        <a:rPr lang="en-US" sz="1400" baseline="0" dirty="0" smtClean="0"/>
                        <a:t> &amp; BlueBin Sponsors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Weekly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Phone/In-person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Discuss current PMT, Action tracker, ongoing projects, and general health of BBT program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99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Huddle Board</Template>
  <TotalTime>2799</TotalTime>
  <Words>209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Huddle</vt:lpstr>
      <vt:lpstr>DMS Activities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Sabrina Nevins</dc:creator>
  <cp:lastModifiedBy>Sabrina Nevins</cp:lastModifiedBy>
  <cp:revision>11</cp:revision>
  <dcterms:created xsi:type="dcterms:W3CDTF">2015-01-17T15:51:26Z</dcterms:created>
  <dcterms:modified xsi:type="dcterms:W3CDTF">2015-05-11T23:21:08Z</dcterms:modified>
</cp:coreProperties>
</file>