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3200" dirty="0" smtClean="0"/>
              <a:t>位置情報サービスを</a:t>
            </a:r>
            <a:r>
              <a:rPr kumimoji="1" lang="en-US" altLang="ja-JP" sz="3200" dirty="0" smtClean="0"/>
              <a:t/>
            </a:r>
            <a:br>
              <a:rPr kumimoji="1" lang="en-US" altLang="ja-JP" sz="3200" dirty="0" smtClean="0"/>
            </a:br>
            <a:r>
              <a:rPr kumimoji="1" lang="ja-JP" altLang="en-US" sz="3200" dirty="0" smtClean="0"/>
              <a:t>利用しバスの運行状況を特定</a:t>
            </a:r>
            <a:endParaRPr kumimoji="1" lang="ja-JP" altLang="en-US" sz="3200" dirty="0"/>
          </a:p>
        </p:txBody>
      </p:sp>
      <p:sp>
        <p:nvSpPr>
          <p:cNvPr id="3" name="サブタイトル 2"/>
          <p:cNvSpPr>
            <a:spLocks noGrp="1"/>
          </p:cNvSpPr>
          <p:nvPr>
            <p:ph type="subTitle" idx="1"/>
          </p:nvPr>
        </p:nvSpPr>
        <p:spPr/>
        <p:txBody>
          <a:bodyPr>
            <a:normAutofit fontScale="55000" lnSpcReduction="20000"/>
          </a:bodyPr>
          <a:lstStyle/>
          <a:p>
            <a:r>
              <a:rPr lang="en-US" altLang="ja-JP" dirty="0"/>
              <a:t>21611223</a:t>
            </a:r>
            <a:r>
              <a:rPr lang="ja-JP" altLang="en-US" dirty="0"/>
              <a:t>　鈴木　直樹　　　パワーポイントの作成</a:t>
            </a:r>
          </a:p>
          <a:p>
            <a:r>
              <a:rPr lang="en-US" altLang="ja-JP" dirty="0"/>
              <a:t>21611362</a:t>
            </a:r>
            <a:r>
              <a:rPr lang="ja-JP" altLang="en-US" dirty="0"/>
              <a:t>　森田　　翼　　　サービスの概要の作成</a:t>
            </a:r>
          </a:p>
          <a:p>
            <a:r>
              <a:rPr lang="en-US" altLang="ja-JP" dirty="0"/>
              <a:t>21611365</a:t>
            </a:r>
            <a:r>
              <a:rPr lang="ja-JP" altLang="en-US" dirty="0"/>
              <a:t>　守屋　拓磨　　　アピールポイントの作成</a:t>
            </a:r>
          </a:p>
          <a:p>
            <a:r>
              <a:rPr lang="en-US" altLang="ja-JP" dirty="0"/>
              <a:t>21611260</a:t>
            </a:r>
            <a:r>
              <a:rPr lang="ja-JP" altLang="en-US" dirty="0"/>
              <a:t>　土屋　就平　　　リワードプログラム一覧表の作成</a:t>
            </a:r>
          </a:p>
          <a:p>
            <a:r>
              <a:rPr lang="en-US" altLang="ja-JP" dirty="0"/>
              <a:t>21611334</a:t>
            </a:r>
            <a:r>
              <a:rPr lang="ja-JP" altLang="en-US" dirty="0"/>
              <a:t>　松本　瑠正　　　資金収支計画書の作成</a:t>
            </a:r>
            <a:endParaRPr kumimoji="1" lang="ja-JP" altLang="en-US" dirty="0"/>
          </a:p>
        </p:txBody>
      </p:sp>
    </p:spTree>
    <p:extLst>
      <p:ext uri="{BB962C8B-B14F-4D97-AF65-F5344CB8AC3E}">
        <p14:creationId xmlns:p14="http://schemas.microsoft.com/office/powerpoint/2010/main" val="176040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サービス概要について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コンセプト：バスを利用しやすいようにするアプリ</a:t>
            </a:r>
          </a:p>
          <a:p>
            <a:r>
              <a:rPr lang="ja-JP" altLang="en-US" dirty="0"/>
              <a:t>ターゲット；全国の皆様</a:t>
            </a:r>
          </a:p>
          <a:p>
            <a:r>
              <a:rPr lang="ja-JP" altLang="en-US" dirty="0"/>
              <a:t>提供することの利便性；バス一台づつにＧＰＳを設置することにより、人々が使う時間を有効利用できるという利便性があります。</a:t>
            </a:r>
            <a:endParaRPr kumimoji="1" lang="ja-JP" altLang="en-US" dirty="0"/>
          </a:p>
        </p:txBody>
      </p:sp>
    </p:spTree>
    <p:extLst>
      <p:ext uri="{BB962C8B-B14F-4D97-AF65-F5344CB8AC3E}">
        <p14:creationId xmlns:p14="http://schemas.microsoft.com/office/powerpoint/2010/main" val="309799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アピールポイントについて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バスの位置情報を正確に特定する利点は、バスは、時間通りに来る事は少なく当日の交通状況によって時間が左右します、 </a:t>
            </a:r>
          </a:p>
          <a:p>
            <a:r>
              <a:rPr lang="ja-JP" altLang="en-US" dirty="0"/>
              <a:t>バスを利用する人は停留所で待つ事は非常に時間がもったいなく、冬季なら寒くて大変です。そのようなことを無くすためにも、</a:t>
            </a:r>
          </a:p>
          <a:p>
            <a:r>
              <a:rPr lang="ja-JP" altLang="en-US" dirty="0"/>
              <a:t>バスの位置がわかる</a:t>
            </a:r>
            <a:r>
              <a:rPr lang="en-US" altLang="ja-JP" dirty="0"/>
              <a:t>GPS</a:t>
            </a:r>
            <a:r>
              <a:rPr lang="ja-JP" altLang="en-US" dirty="0"/>
              <a:t>を搭載し、到着時間や何分に家を出れば停留所に間に合うのかをわかるようにする。</a:t>
            </a:r>
          </a:p>
          <a:p>
            <a:pPr marL="0" indent="0">
              <a:buNone/>
            </a:pPr>
            <a:endParaRPr kumimoji="1" lang="ja-JP" altLang="en-US" dirty="0"/>
          </a:p>
        </p:txBody>
      </p:sp>
    </p:spTree>
    <p:extLst>
      <p:ext uri="{BB962C8B-B14F-4D97-AF65-F5344CB8AC3E}">
        <p14:creationId xmlns:p14="http://schemas.microsoft.com/office/powerpoint/2010/main" val="345237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リワードプログラム</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・アプリ内の広告削除代無料→本来は有料・・・</a:t>
            </a:r>
            <a:r>
              <a:rPr lang="en-US" altLang="ja-JP" dirty="0"/>
              <a:t>5</a:t>
            </a:r>
            <a:r>
              <a:rPr lang="ja-JP" altLang="en-US" dirty="0"/>
              <a:t>万・定期圏内無料反映→本来は有料・・・</a:t>
            </a:r>
            <a:r>
              <a:rPr lang="en-US" altLang="ja-JP" dirty="0"/>
              <a:t>10</a:t>
            </a:r>
            <a:r>
              <a:rPr lang="ja-JP" altLang="en-US" dirty="0"/>
              <a:t>万・回数券配布・・・</a:t>
            </a:r>
            <a:r>
              <a:rPr lang="en-US" altLang="ja-JP" dirty="0"/>
              <a:t>2</a:t>
            </a:r>
            <a:r>
              <a:rPr lang="ja-JP" altLang="en-US" dirty="0"/>
              <a:t>万・アプリ〇〇数ダウンロードごとに感謝の粗品（例：</a:t>
            </a:r>
            <a:r>
              <a:rPr lang="en-US" altLang="ja-JP" dirty="0"/>
              <a:t>10</a:t>
            </a:r>
            <a:r>
              <a:rPr lang="ja-JP" altLang="en-US" dirty="0"/>
              <a:t>万ダウンロード時→回数券。</a:t>
            </a:r>
            <a:r>
              <a:rPr lang="en-US" altLang="ja-JP" dirty="0"/>
              <a:t>50</a:t>
            </a:r>
            <a:r>
              <a:rPr lang="ja-JP" altLang="en-US" dirty="0"/>
              <a:t>万ダウンロード時→カタログギフト</a:t>
            </a:r>
            <a:r>
              <a:rPr lang="en-US" altLang="ja-JP" dirty="0"/>
              <a:t>...</a:t>
            </a:r>
            <a:r>
              <a:rPr lang="en-US" altLang="ja-JP" dirty="0" err="1"/>
              <a:t>etc</a:t>
            </a:r>
            <a:r>
              <a:rPr lang="en-US" altLang="ja-JP" dirty="0"/>
              <a:t>)</a:t>
            </a:r>
            <a:r>
              <a:rPr lang="ja-JP" altLang="en-US" dirty="0"/>
              <a:t>・・・</a:t>
            </a:r>
            <a:r>
              <a:rPr lang="en-US" altLang="ja-JP" dirty="0"/>
              <a:t>20</a:t>
            </a:r>
            <a:r>
              <a:rPr lang="ja-JP" altLang="en-US" dirty="0"/>
              <a:t>万・乗車数によって特典（上記に類似）・・・</a:t>
            </a:r>
            <a:r>
              <a:rPr lang="en-US" altLang="ja-JP" dirty="0"/>
              <a:t>20</a:t>
            </a:r>
            <a:r>
              <a:rPr lang="ja-JP" altLang="en-US" dirty="0"/>
              <a:t>万金額は収支によって変動あり。</a:t>
            </a:r>
            <a:r>
              <a:rPr lang="en-US" altLang="ja-JP" dirty="0"/>
              <a:t>4</a:t>
            </a:r>
            <a:r>
              <a:rPr lang="ja-JP" altLang="en-US" dirty="0"/>
              <a:t>番→カタログギフトではなく、アプリのマークＴシャツ、パーカー</a:t>
            </a:r>
            <a:r>
              <a:rPr lang="en-US" altLang="ja-JP" dirty="0" err="1"/>
              <a:t>etc</a:t>
            </a:r>
            <a:endParaRPr kumimoji="1" lang="ja-JP" altLang="en-US" dirty="0"/>
          </a:p>
        </p:txBody>
      </p:sp>
    </p:spTree>
    <p:extLst>
      <p:ext uri="{BB962C8B-B14F-4D97-AF65-F5344CB8AC3E}">
        <p14:creationId xmlns:p14="http://schemas.microsoft.com/office/powerpoint/2010/main" val="310659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資金収支計画書の作成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＊一台分のバスにかかる資金収支計画・バス一台の値段（大型バス）　</a:t>
            </a:r>
            <a:r>
              <a:rPr lang="en-US" altLang="ja-JP" dirty="0"/>
              <a:t>2000</a:t>
            </a:r>
            <a:r>
              <a:rPr lang="ja-JP" altLang="en-US" dirty="0"/>
              <a:t>万・ガソリン代（大型バス満タン時）　</a:t>
            </a:r>
            <a:r>
              <a:rPr lang="en-US" altLang="ja-JP" dirty="0"/>
              <a:t>5~6</a:t>
            </a:r>
            <a:r>
              <a:rPr lang="ja-JP" altLang="en-US" dirty="0"/>
              <a:t>千円・位置情報を登録するための機器（ケータイ）　</a:t>
            </a:r>
            <a:r>
              <a:rPr lang="en-US" altLang="ja-JP" dirty="0"/>
              <a:t>10</a:t>
            </a:r>
            <a:r>
              <a:rPr lang="ja-JP" altLang="en-US" dirty="0"/>
              <a:t>万・通信料金　</a:t>
            </a:r>
            <a:r>
              <a:rPr lang="en-US" altLang="ja-JP" dirty="0"/>
              <a:t>1</a:t>
            </a:r>
            <a:r>
              <a:rPr lang="ja-JP" altLang="en-US" dirty="0"/>
              <a:t>万・アプリ開発費</a:t>
            </a:r>
            <a:r>
              <a:rPr lang="en-US" altLang="ja-JP" dirty="0"/>
              <a:t>(</a:t>
            </a:r>
            <a:r>
              <a:rPr lang="ja-JP" altLang="en-US" dirty="0"/>
              <a:t>位置情報系）　</a:t>
            </a:r>
            <a:r>
              <a:rPr lang="en-US" altLang="ja-JP" dirty="0"/>
              <a:t>6~700</a:t>
            </a:r>
            <a:r>
              <a:rPr lang="ja-JP" altLang="en-US" dirty="0"/>
              <a:t>万</a:t>
            </a:r>
            <a:endParaRPr kumimoji="1" lang="ja-JP" altLang="en-US" dirty="0"/>
          </a:p>
        </p:txBody>
      </p:sp>
    </p:spTree>
    <p:extLst>
      <p:ext uri="{BB962C8B-B14F-4D97-AF65-F5344CB8AC3E}">
        <p14:creationId xmlns:p14="http://schemas.microsoft.com/office/powerpoint/2010/main" val="2090869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TotalTime>
  <Words>290</Words>
  <Application>Microsoft Office PowerPoint</Application>
  <PresentationFormat>ワイド画面</PresentationFormat>
  <Paragraphs>18</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ＭＳ Ｐ明朝</vt:lpstr>
      <vt:lpstr>Arial</vt:lpstr>
      <vt:lpstr>Garamond</vt:lpstr>
      <vt:lpstr>オーガニック</vt:lpstr>
      <vt:lpstr>位置情報サービスを 利用しバスの運行状況を特定</vt:lpstr>
      <vt:lpstr>サービス概要について</vt:lpstr>
      <vt:lpstr>アピールポイントについて</vt:lpstr>
      <vt:lpstr>リワードプログラム</vt:lpstr>
      <vt:lpstr>資金収支計画書の作成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位置情報サービスを 利用したバスの</dc:title>
  <dc:creator>Administrator</dc:creator>
  <cp:lastModifiedBy>Administrator</cp:lastModifiedBy>
  <cp:revision>2</cp:revision>
  <dcterms:created xsi:type="dcterms:W3CDTF">2017-01-11T04:07:29Z</dcterms:created>
  <dcterms:modified xsi:type="dcterms:W3CDTF">2017-01-11T04:17:55Z</dcterms:modified>
</cp:coreProperties>
</file>