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9"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3" autoAdjust="0"/>
    <p:restoredTop sz="94660"/>
  </p:normalViewPr>
  <p:slideViewPr>
    <p:cSldViewPr snapToGrid="0">
      <p:cViewPr varScale="1">
        <p:scale>
          <a:sx n="79" d="100"/>
          <a:sy n="79" d="100"/>
        </p:scale>
        <p:origin x="12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1/18/2017</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ja-JP" altLang="en-US" smtClean="0"/>
              <a:t>マスター タイトルの書式設定</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ja-JP" altLang="en-US" smtClean="0"/>
              <a:t>マスター タイトルの書式設定</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1/18/2017</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z="3200" dirty="0" smtClean="0"/>
              <a:t>位置情報サービスを</a:t>
            </a:r>
            <a:r>
              <a:rPr kumimoji="1" lang="en-US" altLang="ja-JP" sz="3200" dirty="0" smtClean="0"/>
              <a:t/>
            </a:r>
            <a:br>
              <a:rPr kumimoji="1" lang="en-US" altLang="ja-JP" sz="3200" dirty="0" smtClean="0"/>
            </a:br>
            <a:r>
              <a:rPr kumimoji="1" lang="ja-JP" altLang="en-US" sz="3200" dirty="0" smtClean="0"/>
              <a:t>利用しバスの運行状況を特定</a:t>
            </a:r>
            <a:endParaRPr kumimoji="1" lang="ja-JP" altLang="en-US" sz="3200" dirty="0"/>
          </a:p>
        </p:txBody>
      </p:sp>
      <p:sp>
        <p:nvSpPr>
          <p:cNvPr id="3" name="サブタイトル 2"/>
          <p:cNvSpPr>
            <a:spLocks noGrp="1"/>
          </p:cNvSpPr>
          <p:nvPr>
            <p:ph type="subTitle" idx="1"/>
          </p:nvPr>
        </p:nvSpPr>
        <p:spPr>
          <a:xfrm>
            <a:off x="2692398" y="3657596"/>
            <a:ext cx="6815669" cy="1719075"/>
          </a:xfrm>
        </p:spPr>
        <p:txBody>
          <a:bodyPr>
            <a:normAutofit fontScale="85000" lnSpcReduction="20000"/>
          </a:bodyPr>
          <a:lstStyle/>
          <a:p>
            <a:r>
              <a:rPr lang="en-US" altLang="ja-JP" dirty="0"/>
              <a:t>21611223</a:t>
            </a:r>
            <a:r>
              <a:rPr lang="ja-JP" altLang="en-US" dirty="0"/>
              <a:t>　鈴木　直樹　　　パワーポイントの作成</a:t>
            </a:r>
          </a:p>
          <a:p>
            <a:r>
              <a:rPr lang="en-US" altLang="ja-JP" dirty="0"/>
              <a:t>21611362</a:t>
            </a:r>
            <a:r>
              <a:rPr lang="ja-JP" altLang="en-US" dirty="0"/>
              <a:t>　森田　　翼　　　サービスの概要の作成</a:t>
            </a:r>
          </a:p>
          <a:p>
            <a:r>
              <a:rPr lang="en-US" altLang="ja-JP" dirty="0"/>
              <a:t>21611365</a:t>
            </a:r>
            <a:r>
              <a:rPr lang="ja-JP" altLang="en-US" dirty="0"/>
              <a:t>　守屋　拓磨　　　アピールポイントの作成</a:t>
            </a:r>
          </a:p>
          <a:p>
            <a:r>
              <a:rPr lang="ja-JP" altLang="en-US" dirty="0" smtClean="0"/>
              <a:t>　　　　　</a:t>
            </a:r>
            <a:r>
              <a:rPr lang="en-US" altLang="ja-JP" dirty="0" smtClean="0"/>
              <a:t>21611260</a:t>
            </a:r>
            <a:r>
              <a:rPr lang="ja-JP" altLang="en-US" dirty="0"/>
              <a:t>　土屋　就平　　　リワードプログラム一覧表の作成</a:t>
            </a:r>
          </a:p>
          <a:p>
            <a:r>
              <a:rPr lang="en-US" altLang="ja-JP" dirty="0"/>
              <a:t>21611334</a:t>
            </a:r>
            <a:r>
              <a:rPr lang="ja-JP" altLang="en-US" dirty="0"/>
              <a:t>　松本　瑠正　　　資金収支計画書の作成</a:t>
            </a:r>
            <a:endParaRPr kumimoji="1" lang="ja-JP" altLang="en-US" dirty="0"/>
          </a:p>
        </p:txBody>
      </p:sp>
    </p:spTree>
    <p:extLst>
      <p:ext uri="{BB962C8B-B14F-4D97-AF65-F5344CB8AC3E}">
        <p14:creationId xmlns:p14="http://schemas.microsoft.com/office/powerpoint/2010/main" val="17604077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サービス概要について</a:t>
            </a:r>
            <a:endParaRPr kumimoji="1" lang="ja-JP" altLang="en-US" dirty="0"/>
          </a:p>
        </p:txBody>
      </p:sp>
      <p:sp>
        <p:nvSpPr>
          <p:cNvPr id="3" name="コンテンツ プレースホルダー 2"/>
          <p:cNvSpPr>
            <a:spLocks noGrp="1"/>
          </p:cNvSpPr>
          <p:nvPr>
            <p:ph idx="1"/>
          </p:nvPr>
        </p:nvSpPr>
        <p:spPr/>
        <p:txBody>
          <a:bodyPr/>
          <a:lstStyle/>
          <a:p>
            <a:r>
              <a:rPr lang="ja-JP" altLang="en-US" dirty="0"/>
              <a:t>コンセプト：バスを利用しやすいようにする</a:t>
            </a:r>
            <a:r>
              <a:rPr lang="ja-JP" altLang="en-US" dirty="0" smtClean="0"/>
              <a:t>アプリ</a:t>
            </a:r>
            <a:endParaRPr lang="ja-JP" altLang="en-US" dirty="0"/>
          </a:p>
          <a:p>
            <a:r>
              <a:rPr lang="ja-JP" altLang="en-US" dirty="0"/>
              <a:t>ターゲット</a:t>
            </a:r>
            <a:r>
              <a:rPr lang="ja-JP" altLang="en-US" dirty="0" smtClean="0"/>
              <a:t>；バスを利用する人</a:t>
            </a:r>
            <a:endParaRPr lang="ja-JP" altLang="en-US" dirty="0"/>
          </a:p>
          <a:p>
            <a:r>
              <a:rPr lang="ja-JP" altLang="en-US" dirty="0"/>
              <a:t>提供することの利便性；バス一台づつにＧＰＳを設置することにより、人々が使う時間を有効利用できるという利便性があります。</a:t>
            </a:r>
            <a:endParaRPr kumimoji="1" lang="ja-JP" altLang="en-US" dirty="0"/>
          </a:p>
        </p:txBody>
      </p:sp>
    </p:spTree>
    <p:extLst>
      <p:ext uri="{BB962C8B-B14F-4D97-AF65-F5344CB8AC3E}">
        <p14:creationId xmlns:p14="http://schemas.microsoft.com/office/powerpoint/2010/main" val="30979949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アピールポイントについて</a:t>
            </a:r>
            <a:endParaRPr kumimoji="1" lang="ja-JP" altLang="en-US" dirty="0"/>
          </a:p>
        </p:txBody>
      </p:sp>
      <p:sp>
        <p:nvSpPr>
          <p:cNvPr id="3" name="コンテンツ プレースホルダー 2"/>
          <p:cNvSpPr>
            <a:spLocks noGrp="1"/>
          </p:cNvSpPr>
          <p:nvPr>
            <p:ph idx="1"/>
          </p:nvPr>
        </p:nvSpPr>
        <p:spPr/>
        <p:txBody>
          <a:bodyPr/>
          <a:lstStyle/>
          <a:p>
            <a:r>
              <a:rPr lang="ja-JP" altLang="en-US" dirty="0"/>
              <a:t>バスの位置情報を正確に特定する利点は</a:t>
            </a:r>
            <a:r>
              <a:rPr lang="ja-JP" altLang="en-US" dirty="0" smtClean="0"/>
              <a:t>、</a:t>
            </a:r>
            <a:endParaRPr lang="en-US" altLang="ja-JP" dirty="0" smtClean="0"/>
          </a:p>
          <a:p>
            <a:r>
              <a:rPr lang="ja-JP" altLang="en-US" dirty="0" smtClean="0"/>
              <a:t>バス</a:t>
            </a:r>
            <a:r>
              <a:rPr lang="ja-JP" altLang="en-US" dirty="0"/>
              <a:t>は、時間通りに来る事は少なく当日の交通状況によって時間が左右</a:t>
            </a:r>
            <a:r>
              <a:rPr lang="ja-JP" altLang="en-US" dirty="0" smtClean="0"/>
              <a:t>します</a:t>
            </a:r>
            <a:r>
              <a:rPr lang="ja-JP" altLang="en-US" dirty="0"/>
              <a:t>。</a:t>
            </a:r>
          </a:p>
          <a:p>
            <a:r>
              <a:rPr lang="ja-JP" altLang="en-US" dirty="0"/>
              <a:t>バスを利用する人は停留所で待つ事は非常に時間がもったいなく、冬季なら寒くて大変です。そのようなことを無くすためにも、</a:t>
            </a:r>
          </a:p>
          <a:p>
            <a:r>
              <a:rPr lang="ja-JP" altLang="en-US" dirty="0"/>
              <a:t>バスの位置がわかる</a:t>
            </a:r>
            <a:r>
              <a:rPr lang="en-US" altLang="ja-JP" dirty="0"/>
              <a:t>GPS</a:t>
            </a:r>
            <a:r>
              <a:rPr lang="ja-JP" altLang="en-US" dirty="0"/>
              <a:t>を搭載し、到着時間や何分に家を出れば停留所に間に合うのかをわかるようにする。</a:t>
            </a:r>
          </a:p>
          <a:p>
            <a:pPr marL="0" indent="0">
              <a:buNone/>
            </a:pPr>
            <a:endParaRPr kumimoji="1" lang="ja-JP" altLang="en-US" dirty="0"/>
          </a:p>
        </p:txBody>
      </p:sp>
    </p:spTree>
    <p:extLst>
      <p:ext uri="{BB962C8B-B14F-4D97-AF65-F5344CB8AC3E}">
        <p14:creationId xmlns:p14="http://schemas.microsoft.com/office/powerpoint/2010/main" val="34523732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資金収支計画書の作成</a:t>
            </a:r>
            <a:endParaRPr kumimoji="1" lang="ja-JP" altLang="en-US" dirty="0"/>
          </a:p>
        </p:txBody>
      </p:sp>
      <p:sp>
        <p:nvSpPr>
          <p:cNvPr id="3" name="コンテンツ プレースホルダー 2"/>
          <p:cNvSpPr>
            <a:spLocks noGrp="1"/>
          </p:cNvSpPr>
          <p:nvPr>
            <p:ph idx="1"/>
          </p:nvPr>
        </p:nvSpPr>
        <p:spPr/>
        <p:txBody>
          <a:bodyPr/>
          <a:lstStyle/>
          <a:p>
            <a:r>
              <a:rPr lang="ja-JP" altLang="en-US" dirty="0"/>
              <a:t>＊一台分のバスにかかる資金収支</a:t>
            </a:r>
            <a:r>
              <a:rPr lang="ja-JP" altLang="en-US" dirty="0" smtClean="0"/>
              <a:t>計画</a:t>
            </a:r>
            <a:endParaRPr lang="en-US" altLang="ja-JP" dirty="0" smtClean="0"/>
          </a:p>
          <a:p>
            <a:r>
              <a:rPr lang="ja-JP" altLang="en-US" dirty="0" smtClean="0"/>
              <a:t>バス</a:t>
            </a:r>
            <a:r>
              <a:rPr lang="ja-JP" altLang="en-US" dirty="0"/>
              <a:t>一台の値段（大型バス）　</a:t>
            </a:r>
            <a:r>
              <a:rPr lang="en-US" altLang="ja-JP" dirty="0"/>
              <a:t>2000</a:t>
            </a:r>
            <a:r>
              <a:rPr lang="ja-JP" altLang="en-US" dirty="0" smtClean="0"/>
              <a:t>万</a:t>
            </a:r>
            <a:endParaRPr lang="en-US" altLang="ja-JP" dirty="0" smtClean="0"/>
          </a:p>
          <a:p>
            <a:r>
              <a:rPr lang="ja-JP" altLang="en-US" dirty="0" smtClean="0"/>
              <a:t>ガソリン代</a:t>
            </a:r>
            <a:r>
              <a:rPr lang="ja-JP" altLang="en-US" dirty="0"/>
              <a:t>（大型バス満タン時）　</a:t>
            </a:r>
            <a:r>
              <a:rPr lang="en-US" altLang="ja-JP" dirty="0"/>
              <a:t>5~6</a:t>
            </a:r>
            <a:r>
              <a:rPr lang="ja-JP" altLang="en-US" dirty="0" smtClean="0"/>
              <a:t>千円</a:t>
            </a:r>
            <a:endParaRPr lang="en-US" altLang="ja-JP" dirty="0" smtClean="0"/>
          </a:p>
          <a:p>
            <a:r>
              <a:rPr lang="ja-JP" altLang="en-US" dirty="0" smtClean="0"/>
              <a:t>位置</a:t>
            </a:r>
            <a:r>
              <a:rPr lang="ja-JP" altLang="en-US" dirty="0"/>
              <a:t>情報を登録するための機器（ケータイ）　</a:t>
            </a:r>
            <a:r>
              <a:rPr lang="en-US" altLang="ja-JP" dirty="0"/>
              <a:t>10</a:t>
            </a:r>
            <a:r>
              <a:rPr lang="ja-JP" altLang="en-US" dirty="0" smtClean="0"/>
              <a:t>万</a:t>
            </a:r>
            <a:endParaRPr lang="en-US" altLang="ja-JP" dirty="0" smtClean="0"/>
          </a:p>
          <a:p>
            <a:r>
              <a:rPr lang="ja-JP" altLang="en-US" dirty="0" smtClean="0"/>
              <a:t>通信</a:t>
            </a:r>
            <a:r>
              <a:rPr lang="ja-JP" altLang="en-US" dirty="0"/>
              <a:t>料金　</a:t>
            </a:r>
            <a:r>
              <a:rPr lang="en-US" altLang="ja-JP" dirty="0"/>
              <a:t>1</a:t>
            </a:r>
            <a:r>
              <a:rPr lang="ja-JP" altLang="en-US" dirty="0"/>
              <a:t>万・アプリ開発費</a:t>
            </a:r>
            <a:r>
              <a:rPr lang="en-US" altLang="ja-JP" dirty="0"/>
              <a:t>(</a:t>
            </a:r>
            <a:r>
              <a:rPr lang="ja-JP" altLang="en-US" dirty="0"/>
              <a:t>位置情報系）　</a:t>
            </a:r>
            <a:r>
              <a:rPr lang="en-US" altLang="ja-JP" dirty="0"/>
              <a:t>6~700</a:t>
            </a:r>
            <a:r>
              <a:rPr lang="ja-JP" altLang="en-US" dirty="0" smtClean="0"/>
              <a:t>万</a:t>
            </a:r>
            <a:endParaRPr lang="en-US" altLang="ja-JP" dirty="0" smtClean="0"/>
          </a:p>
          <a:p>
            <a:r>
              <a:rPr kumimoji="1" lang="ja-JP" altLang="en-US" sz="3200" dirty="0" smtClean="0">
                <a:solidFill>
                  <a:srgbClr val="FF0000"/>
                </a:solidFill>
              </a:rPr>
              <a:t>総額：約</a:t>
            </a:r>
            <a:r>
              <a:rPr kumimoji="1" lang="en-US" altLang="ja-JP" sz="3200" dirty="0" smtClean="0">
                <a:solidFill>
                  <a:srgbClr val="FF0000"/>
                </a:solidFill>
              </a:rPr>
              <a:t>3000</a:t>
            </a:r>
            <a:r>
              <a:rPr kumimoji="1" lang="ja-JP" altLang="en-US" sz="3200" dirty="0" smtClean="0">
                <a:solidFill>
                  <a:srgbClr val="FF0000"/>
                </a:solidFill>
              </a:rPr>
              <a:t>万円</a:t>
            </a:r>
            <a:endParaRPr kumimoji="1" lang="ja-JP" altLang="en-US" sz="3200" dirty="0">
              <a:solidFill>
                <a:srgbClr val="FF0000"/>
              </a:solidFill>
            </a:endParaRPr>
          </a:p>
        </p:txBody>
      </p:sp>
    </p:spTree>
    <p:extLst>
      <p:ext uri="{BB962C8B-B14F-4D97-AF65-F5344CB8AC3E}">
        <p14:creationId xmlns:p14="http://schemas.microsoft.com/office/powerpoint/2010/main" val="20908694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リワードプログラム</a:t>
            </a:r>
            <a:endParaRPr kumimoji="1" lang="ja-JP" altLang="en-US" dirty="0"/>
          </a:p>
        </p:txBody>
      </p:sp>
      <p:sp>
        <p:nvSpPr>
          <p:cNvPr id="3" name="コンテンツ プレースホルダー 2"/>
          <p:cNvSpPr>
            <a:spLocks noGrp="1"/>
          </p:cNvSpPr>
          <p:nvPr>
            <p:ph idx="1"/>
          </p:nvPr>
        </p:nvSpPr>
        <p:spPr>
          <a:xfrm>
            <a:off x="1295402" y="2605700"/>
            <a:ext cx="9601196" cy="3318936"/>
          </a:xfrm>
        </p:spPr>
        <p:txBody>
          <a:bodyPr>
            <a:normAutofit fontScale="92500" lnSpcReduction="10000"/>
          </a:bodyPr>
          <a:lstStyle/>
          <a:p>
            <a:r>
              <a:rPr kumimoji="1" lang="en-US" altLang="ja-JP" dirty="0" smtClean="0"/>
              <a:t>1000</a:t>
            </a:r>
            <a:r>
              <a:rPr lang="ja-JP" altLang="en-US" dirty="0" smtClean="0"/>
              <a:t>円　　　　</a:t>
            </a:r>
            <a:r>
              <a:rPr lang="en-US" altLang="ja-JP" dirty="0" smtClean="0"/>
              <a:t>1</a:t>
            </a:r>
            <a:r>
              <a:rPr lang="ja-JP" altLang="en-US" dirty="0" smtClean="0"/>
              <a:t>回分乗車券と</a:t>
            </a:r>
            <a:r>
              <a:rPr lang="en-US" altLang="ja-JP" dirty="0" smtClean="0"/>
              <a:t>1</a:t>
            </a:r>
            <a:r>
              <a:rPr lang="ja-JP" altLang="en-US" dirty="0" smtClean="0"/>
              <a:t>回無料乗車券</a:t>
            </a:r>
            <a:r>
              <a:rPr lang="ja-JP" altLang="en-US" dirty="0" smtClean="0"/>
              <a:t>アプリ（バーコードを郵送する）</a:t>
            </a:r>
            <a:endParaRPr lang="en-US" altLang="ja-JP" dirty="0" smtClean="0"/>
          </a:p>
          <a:p>
            <a:endParaRPr lang="en-US" altLang="ja-JP" dirty="0" smtClean="0"/>
          </a:p>
          <a:p>
            <a:r>
              <a:rPr kumimoji="1" lang="en-US" altLang="ja-JP" dirty="0" smtClean="0"/>
              <a:t>3000</a:t>
            </a:r>
            <a:r>
              <a:rPr kumimoji="1" lang="ja-JP" altLang="en-US" dirty="0" smtClean="0"/>
              <a:t>円　　　　１０</a:t>
            </a:r>
            <a:r>
              <a:rPr lang="ja-JP" altLang="en-US" dirty="0" smtClean="0"/>
              <a:t>回分回数券と</a:t>
            </a:r>
            <a:r>
              <a:rPr lang="en-US" altLang="ja-JP" dirty="0" smtClean="0"/>
              <a:t>10</a:t>
            </a:r>
            <a:r>
              <a:rPr lang="ja-JP" altLang="en-US" dirty="0" smtClean="0"/>
              <a:t>回</a:t>
            </a:r>
            <a:r>
              <a:rPr lang="ja-JP" altLang="en-US" dirty="0"/>
              <a:t>無料</a:t>
            </a:r>
            <a:r>
              <a:rPr lang="ja-JP" altLang="en-US" dirty="0" smtClean="0"/>
              <a:t>乗車券</a:t>
            </a:r>
            <a:r>
              <a:rPr lang="ja-JP" altLang="en-US" dirty="0" smtClean="0"/>
              <a:t>アプリ（バーコードを郵送する）</a:t>
            </a:r>
            <a:endParaRPr kumimoji="1" lang="en-US" altLang="ja-JP" dirty="0" smtClean="0"/>
          </a:p>
          <a:p>
            <a:endParaRPr lang="en-US" altLang="ja-JP" dirty="0"/>
          </a:p>
          <a:p>
            <a:r>
              <a:rPr kumimoji="1" lang="en-US" altLang="ja-JP" dirty="0" smtClean="0"/>
              <a:t>5000</a:t>
            </a:r>
            <a:r>
              <a:rPr kumimoji="1" lang="ja-JP" altLang="en-US" dirty="0" smtClean="0"/>
              <a:t>円　　　　</a:t>
            </a:r>
            <a:r>
              <a:rPr kumimoji="1" lang="en-US" altLang="ja-JP" dirty="0" smtClean="0"/>
              <a:t>50</a:t>
            </a:r>
            <a:r>
              <a:rPr kumimoji="1" lang="ja-JP" altLang="en-US" dirty="0" smtClean="0"/>
              <a:t>回</a:t>
            </a:r>
            <a:r>
              <a:rPr lang="ja-JP" altLang="en-US" dirty="0" smtClean="0"/>
              <a:t>分回数券</a:t>
            </a:r>
            <a:r>
              <a:rPr kumimoji="1" lang="ja-JP" altLang="en-US" dirty="0" smtClean="0"/>
              <a:t>と３０回</a:t>
            </a:r>
            <a:r>
              <a:rPr lang="ja-JP" altLang="en-US" dirty="0"/>
              <a:t>無料</a:t>
            </a:r>
            <a:r>
              <a:rPr lang="ja-JP" altLang="en-US" dirty="0" smtClean="0"/>
              <a:t>乗車券</a:t>
            </a:r>
            <a:r>
              <a:rPr lang="ja-JP" altLang="en-US" dirty="0" smtClean="0"/>
              <a:t>アプリ（バーコードを郵送する）</a:t>
            </a:r>
            <a:endParaRPr lang="en-US" altLang="ja-JP" dirty="0"/>
          </a:p>
          <a:p>
            <a:endParaRPr lang="en-US" altLang="ja-JP" dirty="0"/>
          </a:p>
          <a:p>
            <a:r>
              <a:rPr kumimoji="1" lang="en-US" altLang="ja-JP" dirty="0" smtClean="0"/>
              <a:t>10000</a:t>
            </a:r>
            <a:r>
              <a:rPr kumimoji="1" lang="ja-JP" altLang="en-US" dirty="0" smtClean="0"/>
              <a:t>円　　　</a:t>
            </a:r>
            <a:r>
              <a:rPr kumimoji="1" lang="en-US" altLang="ja-JP" dirty="0" smtClean="0"/>
              <a:t>100</a:t>
            </a:r>
            <a:r>
              <a:rPr kumimoji="1" lang="ja-JP" altLang="en-US" dirty="0" smtClean="0"/>
              <a:t>回分回数券と</a:t>
            </a:r>
            <a:r>
              <a:rPr kumimoji="1" lang="en-US" altLang="ja-JP" dirty="0" smtClean="0"/>
              <a:t>50</a:t>
            </a:r>
            <a:r>
              <a:rPr kumimoji="1" lang="ja-JP" altLang="en-US" dirty="0" smtClean="0"/>
              <a:t>回</a:t>
            </a:r>
            <a:r>
              <a:rPr lang="ja-JP" altLang="en-US" dirty="0"/>
              <a:t>無料</a:t>
            </a:r>
            <a:r>
              <a:rPr lang="ja-JP" altLang="en-US" dirty="0" smtClean="0"/>
              <a:t>乗車券</a:t>
            </a:r>
            <a:r>
              <a:rPr lang="ja-JP" altLang="en-US" dirty="0" smtClean="0"/>
              <a:t>アプリ（バーコードを郵送する）</a:t>
            </a:r>
            <a:endParaRPr lang="en-US" altLang="ja-JP" dirty="0"/>
          </a:p>
          <a:p>
            <a:endParaRPr lang="en-US" altLang="ja-JP" dirty="0"/>
          </a:p>
          <a:p>
            <a:endParaRPr kumimoji="1" lang="en-US" altLang="ja-JP" dirty="0" smtClean="0"/>
          </a:p>
        </p:txBody>
      </p:sp>
    </p:spTree>
    <p:extLst>
      <p:ext uri="{BB962C8B-B14F-4D97-AF65-F5344CB8AC3E}">
        <p14:creationId xmlns:p14="http://schemas.microsoft.com/office/powerpoint/2010/main" val="35335419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オーガニック">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64</TotalTime>
  <Words>183</Words>
  <Application>Microsoft Office PowerPoint</Application>
  <PresentationFormat>ワイド画面</PresentationFormat>
  <Paragraphs>30</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ＭＳ Ｐゴシック</vt:lpstr>
      <vt:lpstr>ＭＳ Ｐ明朝</vt:lpstr>
      <vt:lpstr>Arial</vt:lpstr>
      <vt:lpstr>Garamond</vt:lpstr>
      <vt:lpstr>オーガニック</vt:lpstr>
      <vt:lpstr>位置情報サービスを 利用しバスの運行状況を特定</vt:lpstr>
      <vt:lpstr>サービス概要について</vt:lpstr>
      <vt:lpstr>アピールポイントについて</vt:lpstr>
      <vt:lpstr>資金収支計画書の作成</vt:lpstr>
      <vt:lpstr>リワードプログラム</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位置情報サービスを 利用したバスの</dc:title>
  <dc:creator>Administrator</dc:creator>
  <cp:lastModifiedBy>Administrator</cp:lastModifiedBy>
  <cp:revision>13</cp:revision>
  <dcterms:created xsi:type="dcterms:W3CDTF">2017-01-11T04:07:29Z</dcterms:created>
  <dcterms:modified xsi:type="dcterms:W3CDTF">2017-01-18T11:39:54Z</dcterms:modified>
</cp:coreProperties>
</file>