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26" r:id="rId3"/>
    <p:sldId id="275" r:id="rId4"/>
    <p:sldId id="327" r:id="rId5"/>
    <p:sldId id="263" r:id="rId6"/>
    <p:sldId id="264" r:id="rId7"/>
    <p:sldId id="276" r:id="rId8"/>
    <p:sldId id="271" r:id="rId9"/>
    <p:sldId id="279" r:id="rId10"/>
    <p:sldId id="278" r:id="rId11"/>
    <p:sldId id="281" r:id="rId12"/>
    <p:sldId id="265" r:id="rId13"/>
    <p:sldId id="328" r:id="rId14"/>
    <p:sldId id="282" r:id="rId15"/>
    <p:sldId id="283" r:id="rId16"/>
    <p:sldId id="266" r:id="rId17"/>
    <p:sldId id="284" r:id="rId18"/>
    <p:sldId id="290" r:id="rId19"/>
    <p:sldId id="329" r:id="rId20"/>
    <p:sldId id="291" r:id="rId21"/>
    <p:sldId id="294" r:id="rId22"/>
    <p:sldId id="296" r:id="rId23"/>
    <p:sldId id="330" r:id="rId24"/>
    <p:sldId id="292" r:id="rId25"/>
    <p:sldId id="293" r:id="rId26"/>
    <p:sldId id="299" r:id="rId27"/>
    <p:sldId id="300" r:id="rId28"/>
    <p:sldId id="302" r:id="rId29"/>
    <p:sldId id="303" r:id="rId30"/>
    <p:sldId id="331" r:id="rId31"/>
    <p:sldId id="312" r:id="rId32"/>
    <p:sldId id="313" r:id="rId33"/>
    <p:sldId id="324" r:id="rId34"/>
    <p:sldId id="335" r:id="rId35"/>
    <p:sldId id="337" r:id="rId36"/>
    <p:sldId id="338" r:id="rId37"/>
    <p:sldId id="341" r:id="rId38"/>
    <p:sldId id="340" r:id="rId39"/>
    <p:sldId id="342" r:id="rId40"/>
    <p:sldId id="343" r:id="rId41"/>
    <p:sldId id="344" r:id="rId42"/>
    <p:sldId id="333" r:id="rId43"/>
    <p:sldId id="321" r:id="rId44"/>
    <p:sldId id="334" r:id="rId45"/>
    <p:sldId id="322" r:id="rId46"/>
    <p:sldId id="323" r:id="rId47"/>
    <p:sldId id="325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4D09-6F59-4EF0-9EEC-270CFA80AA39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6C6-F066-49C9-A5E6-A688352EB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everybody to </a:t>
            </a:r>
            <a:r>
              <a:rPr lang="en-US" baseline="0" dirty="0" err="1" smtClean="0"/>
              <a:t>PyData</a:t>
            </a:r>
            <a:endParaRPr lang="en-US" baseline="0" dirty="0" smtClean="0"/>
          </a:p>
          <a:p>
            <a:r>
              <a:rPr lang="en-US" baseline="0" dirty="0" smtClean="0"/>
              <a:t>Goal of this talk is 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Understand the usefulness of Type Annotations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familiar with the theory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Know the problem you will encounter in </a:t>
            </a:r>
            <a:r>
              <a:rPr lang="en-US" baseline="0" dirty="0" err="1" smtClean="0"/>
              <a:t>practicse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6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baseline="0" dirty="0" smtClean="0"/>
              <a:t> a colon,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argement</a:t>
            </a:r>
            <a:r>
              <a:rPr lang="fr-FR" baseline="0" dirty="0" smtClean="0"/>
              <a:t> type</a:t>
            </a:r>
          </a:p>
          <a:p>
            <a:r>
              <a:rPr lang="fr-FR" baseline="0" dirty="0" err="1" smtClean="0"/>
              <a:t>Add</a:t>
            </a:r>
            <a:r>
              <a:rPr lang="fr-FR" baseline="0" dirty="0" smtClean="0"/>
              <a:t> a return value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221"/>
            <a:ext cx="10515600" cy="65087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C808-2D8F-44BB-BFC3-A10B0387A8B8}" type="datetimeFigureOut">
              <a:rPr lang="fr-FR" smtClean="0"/>
              <a:t>13/11/2018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bird75/whatido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2336" y="3108261"/>
            <a:ext cx="11064240" cy="82788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Type Annotations in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4312" y="4269550"/>
            <a:ext cx="9144000" cy="1655762"/>
          </a:xfrm>
        </p:spPr>
        <p:txBody>
          <a:bodyPr/>
          <a:lstStyle/>
          <a:p>
            <a:r>
              <a:rPr lang="fr-FR" dirty="0" smtClean="0"/>
              <a:t>by Philippe </a:t>
            </a:r>
            <a:r>
              <a:rPr lang="fr-FR" dirty="0" err="1" smtClean="0"/>
              <a:t>Fremy</a:t>
            </a:r>
            <a:r>
              <a:rPr lang="fr-FR" dirty="0" smtClean="0"/>
              <a:t> / IDEMIA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27" y="-291004"/>
            <a:ext cx="6127623" cy="2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54426"/>
            <a:ext cx="8850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a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spelled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None)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there is more…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0515600" cy="5271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typing</a:t>
            </a:r>
            <a:r>
              <a:rPr lang="en-US" dirty="0" smtClean="0"/>
              <a:t> module also offers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 typing with types such as </a:t>
            </a:r>
            <a:r>
              <a:rPr lang="en-US" i="1" dirty="0" smtClean="0"/>
              <a:t>Sequence</a:t>
            </a:r>
            <a:r>
              <a:rPr lang="en-US" dirty="0" smtClean="0"/>
              <a:t>, </a:t>
            </a:r>
            <a:r>
              <a:rPr lang="en-US" i="1" dirty="0" smtClean="0"/>
              <a:t>Mapping</a:t>
            </a:r>
            <a:r>
              <a:rPr lang="en-US" dirty="0" smtClean="0"/>
              <a:t>,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en-US" i="1" dirty="0" smtClean="0"/>
              <a:t>Sized</a:t>
            </a:r>
            <a:r>
              <a:rPr lang="en-US" dirty="0" smtClean="0"/>
              <a:t>, ...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aliasing, type generics, subtyping, typing joker with </a:t>
            </a:r>
            <a:r>
              <a:rPr lang="en-US" i="1" dirty="0" smtClean="0"/>
              <a:t>Any</a:t>
            </a:r>
            <a:r>
              <a:rPr lang="en-US" dirty="0" smtClean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Conversion between types with </a:t>
            </a:r>
            <a:r>
              <a:rPr lang="en-US" i="1" dirty="0" smtClean="0"/>
              <a:t>cast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</a:t>
            </a:r>
            <a:r>
              <a:rPr lang="en-US" i="1" dirty="0" smtClean="0"/>
              <a:t>typing</a:t>
            </a:r>
            <a:r>
              <a:rPr lang="en-US" dirty="0" smtClean="0"/>
              <a:t> module documentation and the </a:t>
            </a:r>
            <a:r>
              <a:rPr lang="en-US" i="1" dirty="0" err="1" smtClean="0"/>
              <a:t>Mypy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Python handle type annotations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7873"/>
            <a:ext cx="11830050" cy="4355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Annotations are valid expressions evaluated during module loading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 is stored in the function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then … they are totally ignored by Python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Type annotations are </a:t>
            </a:r>
            <a:r>
              <a:rPr lang="fr-FR" dirty="0" err="1" smtClean="0"/>
              <a:t>verified</a:t>
            </a:r>
            <a:r>
              <a:rPr lang="fr-FR" dirty="0" smtClean="0"/>
              <a:t> by </a:t>
            </a:r>
            <a:r>
              <a:rPr lang="fr-FR" u="sng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</a:t>
            </a:r>
            <a:r>
              <a:rPr lang="fr-FR" i="1" dirty="0" err="1" smtClean="0"/>
              <a:t>Mypy</a:t>
            </a:r>
            <a:r>
              <a:rPr lang="fr-FR" dirty="0" smtClean="0"/>
              <a:t>, </a:t>
            </a:r>
            <a:r>
              <a:rPr lang="fr-FR" i="1" dirty="0" err="1" smtClean="0"/>
              <a:t>Pyre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Annotations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9641"/>
            <a:ext cx="12106656" cy="5271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Tools to </a:t>
            </a:r>
            <a:r>
              <a:rPr lang="fr-FR" dirty="0" err="1" smtClean="0"/>
              <a:t>verify</a:t>
            </a:r>
            <a:r>
              <a:rPr lang="fr-FR" dirty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type information: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PyCharm</a:t>
            </a:r>
            <a:r>
              <a:rPr lang="fr-FR" dirty="0" smtClean="0"/>
              <a:t> IDE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inspection mode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Mypy</a:t>
            </a:r>
            <a:r>
              <a:rPr lang="fr-FR" dirty="0"/>
              <a:t> </a:t>
            </a:r>
            <a:r>
              <a:rPr lang="fr-FR" dirty="0" smtClean="0"/>
              <a:t>: Open Source, </a:t>
            </a:r>
            <a:r>
              <a:rPr lang="fr-FR" dirty="0" err="1" smtClean="0"/>
              <a:t>written</a:t>
            </a:r>
            <a:r>
              <a:rPr lang="fr-FR" dirty="0" smtClean="0"/>
              <a:t> in Python, </a:t>
            </a:r>
            <a:r>
              <a:rPr lang="fr-FR" dirty="0" err="1" smtClean="0"/>
              <a:t>maintained</a:t>
            </a:r>
            <a:r>
              <a:rPr lang="fr-FR" dirty="0" smtClean="0"/>
              <a:t> by Dropbox team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i="1" dirty="0" err="1" smtClean="0"/>
              <a:t>Pyre</a:t>
            </a:r>
            <a:r>
              <a:rPr lang="fr-FR" dirty="0" smtClean="0"/>
              <a:t> : Open Source, </a:t>
            </a:r>
            <a:r>
              <a:rPr lang="fr-FR" dirty="0" err="1" smtClean="0"/>
              <a:t>written</a:t>
            </a:r>
            <a:r>
              <a:rPr lang="fr-FR" dirty="0" smtClean="0"/>
              <a:t> in </a:t>
            </a:r>
            <a:r>
              <a:rPr lang="fr-FR" dirty="0" err="1" smtClean="0"/>
              <a:t>OCaml</a:t>
            </a:r>
            <a:r>
              <a:rPr lang="fr-FR" dirty="0" smtClean="0"/>
              <a:t>, </a:t>
            </a:r>
            <a:r>
              <a:rPr lang="fr-FR" dirty="0" err="1" smtClean="0"/>
              <a:t>maintained</a:t>
            </a:r>
            <a:r>
              <a:rPr lang="fr-FR" dirty="0" smtClean="0"/>
              <a:t> by Facebook team on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Linux and MacOs 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2192000" cy="5271799"/>
          </a:xfrm>
        </p:spPr>
        <p:txBody>
          <a:bodyPr>
            <a:normAutofit/>
          </a:bodyPr>
          <a:lstStyle/>
          <a:p>
            <a:r>
              <a:rPr lang="fr-FR" dirty="0" smtClean="0"/>
              <a:t>On a new </a:t>
            </a:r>
            <a:r>
              <a:rPr lang="fr-FR" dirty="0" err="1" smtClean="0"/>
              <a:t>codebase</a:t>
            </a:r>
            <a:r>
              <a:rPr lang="fr-FR" dirty="0" smtClean="0"/>
              <a:t> set the </a:t>
            </a:r>
            <a:r>
              <a:rPr lang="fr-FR" dirty="0" err="1" smtClean="0"/>
              <a:t>rule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annotations and </a:t>
            </a:r>
            <a:r>
              <a:rPr lang="fr-FR" dirty="0" err="1" smtClean="0"/>
              <a:t>be</a:t>
            </a:r>
            <a:r>
              <a:rPr lang="fr-FR" dirty="0" smtClean="0"/>
              <a:t> strict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r>
              <a:rPr lang="fr-FR" dirty="0" smtClean="0"/>
              <a:t>,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, one module at a time. 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All </a:t>
            </a:r>
            <a:r>
              <a:rPr lang="fr-FR" dirty="0"/>
              <a:t>the annotation </a:t>
            </a:r>
            <a:r>
              <a:rPr lang="fr-FR" dirty="0" err="1"/>
              <a:t>tools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for </a:t>
            </a:r>
            <a:r>
              <a:rPr lang="fr-FR" dirty="0" err="1"/>
              <a:t>gradual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Put </a:t>
            </a:r>
            <a:r>
              <a:rPr lang="fr-FR" dirty="0" err="1" smtClean="0"/>
              <a:t>static</a:t>
            </a:r>
            <a:r>
              <a:rPr lang="fr-FR" dirty="0" smtClean="0"/>
              <a:t> type </a:t>
            </a:r>
            <a:r>
              <a:rPr lang="fr-FR" dirty="0" err="1" smtClean="0"/>
              <a:t>verification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builds</a:t>
            </a:r>
            <a:r>
              <a:rPr lang="fr-FR" dirty="0" smtClean="0"/>
              <a:t> / non </a:t>
            </a:r>
            <a:r>
              <a:rPr lang="fr-FR" dirty="0" err="1" smtClean="0"/>
              <a:t>regression</a:t>
            </a:r>
            <a:r>
              <a:rPr lang="fr-FR" dirty="0" smtClean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10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Step 3:  </a:t>
            </a:r>
            <a:r>
              <a:rPr lang="en-US" sz="2400" dirty="0" smtClean="0"/>
              <a:t>run </a:t>
            </a:r>
            <a:r>
              <a:rPr lang="en-US" sz="2400" dirty="0"/>
              <a:t>your non-regression tests </a:t>
            </a:r>
            <a:endParaRPr lang="en-US" sz="24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96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8554"/>
            <a:ext cx="11909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annotate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your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functions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methods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 do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unless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value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correct…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reduced_vat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 for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2173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containers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figure out the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Dict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empty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containers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need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annotations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birth_dates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Date]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birth_dates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= </a:t>
            </a:r>
            <a:r>
              <a:rPr lang="en-US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5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22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5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000" y="3404356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“ab.py", line 4,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use_another_a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a: A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'A' is not defined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File “ab.py", line 7,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b: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Optional[B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'B' is not defined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400675" y="1962150"/>
            <a:ext cx="352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262562" y="81915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6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__future__ import annotations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python 3.7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only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Optional</a:t>
            </a:r>
            <a:r>
              <a:rPr lang="fr-FR" altLang="fr-FR" sz="2400" dirty="0" smtClean="0"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]) -&gt; None: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1708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solution: put annotations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inside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quotes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8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92876" y="2120945"/>
            <a:ext cx="2964180" cy="562160"/>
          </a:xfrm>
          <a:prstGeom prst="wedgeRoundRectCallout">
            <a:avLst>
              <a:gd name="adj1" fmla="val -81397"/>
              <a:gd name="adj2" fmla="val 668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3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allAtOnce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olution 1: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prepend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check for None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  # deal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self.step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being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None: return 0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proceed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9090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2: default initialise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right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p_init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3: do not use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have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default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4: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checking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ypy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6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no-strict-optional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5: silence the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(not a good practice)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type: ignore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can be obscure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05771"/>
            <a:ext cx="10515600" cy="4134255"/>
          </a:xfrm>
        </p:spPr>
        <p:txBody>
          <a:bodyPr>
            <a:normAutofit/>
          </a:bodyPr>
          <a:lstStyle/>
          <a:p>
            <a:r>
              <a:rPr lang="en-US" dirty="0" smtClean="0"/>
              <a:t>You do not know the types of the arguments</a:t>
            </a:r>
          </a:p>
          <a:p>
            <a:endParaRPr lang="en-US" dirty="0" smtClean="0"/>
          </a:p>
          <a:p>
            <a:r>
              <a:rPr lang="en-US" dirty="0" smtClean="0"/>
              <a:t>The function may accept multiple types and you don’t know it</a:t>
            </a:r>
          </a:p>
          <a:p>
            <a:endParaRPr lang="en-US" dirty="0" smtClean="0"/>
          </a:p>
          <a:p>
            <a:r>
              <a:rPr lang="en-US" dirty="0" err="1" smtClean="0"/>
              <a:t>Docstrings</a:t>
            </a:r>
            <a:r>
              <a:rPr lang="en-US" dirty="0" smtClean="0"/>
              <a:t> (when present) may not be accurate or useful</a:t>
            </a:r>
          </a:p>
          <a:p>
            <a:endParaRPr lang="en-US" dirty="0" smtClean="0"/>
          </a:p>
          <a:p>
            <a:r>
              <a:rPr lang="en-US" dirty="0" smtClean="0"/>
              <a:t>You may break production code just be providing an unexpected type and you will only notice it at run-time.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9549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49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 animBg="1"/>
      <p:bldP spid="8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4421561"/>
            <a:ext cx="11844000" cy="230832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54968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bytes):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check for bytes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string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5069261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5301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bytes: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(bytes,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UTF8"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99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form.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C18401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self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%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73212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file production_code.py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production_</a:t>
            </a:r>
            <a:r>
              <a:rPr lang="en-US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code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data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6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7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8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9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</a:t>
            </a:r>
            <a:endParaRPr lang="fr-FR" altLang="fr-FR" sz="2400" dirty="0" smtClean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validation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python production_code.py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Traceback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(most recent call last):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7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form.validate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validate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data[4] = data[1] * data[2] % data[3]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'range' object does not support item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assignment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80745" y="3046988"/>
            <a:ext cx="5151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51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form</a:t>
            </a:r>
            <a:r>
              <a:rPr lang="fr-FR" altLang="fr-FR" sz="2400" dirty="0" smtClean="0">
                <a:latin typeface="Consolas" panose="020B0609020204030204" pitchFamily="49" charset="0"/>
              </a:rPr>
              <a:t>: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400" dirty="0" smtClean="0">
                <a:latin typeface="Consolas" panose="020B0609020204030204" pitchFamily="49" charset="0"/>
              </a:rPr>
              <a:t>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    return </a:t>
            </a:r>
            <a:r>
              <a:rPr lang="fr-FR" altLang="fr-FR" sz="2400" dirty="0" err="1">
                <a:latin typeface="Consolas" panose="020B0609020204030204" pitchFamily="49" charset="0"/>
              </a:rPr>
              <a:t>form.validate</a:t>
            </a:r>
            <a:r>
              <a:rPr lang="fr-FR" altLang="fr-FR" sz="2400" dirty="0">
                <a:latin typeface="Consolas" panose="020B0609020204030204" pitchFamily="49" charset="0"/>
              </a:rPr>
              <a:t>(data)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class </a:t>
            </a:r>
            <a:r>
              <a:rPr lang="fr-FR" altLang="fr-FR" sz="2400" dirty="0" err="1"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latin typeface="Consolas" panose="020B0609020204030204" pitchFamily="49" charset="0"/>
              </a:rPr>
              <a:t>: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(self,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 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data[4] = data[1] * data[2] % data[3]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return data[4] &gt; 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Theory of Type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work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validate"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has incompatible type "range"; expected "List[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]“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validation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python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Monkeytype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452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</a:t>
            </a:r>
            <a:r>
              <a:rPr lang="en-US" i="1" dirty="0" err="1" smtClean="0"/>
              <a:t>PyAnnotate</a:t>
            </a:r>
            <a:r>
              <a:rPr lang="en-US" i="1" dirty="0" smtClean="0"/>
              <a:t> </a:t>
            </a:r>
            <a:r>
              <a:rPr lang="en-US" dirty="0" smtClean="0"/>
              <a:t>which does the same thing.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387" y="4512975"/>
            <a:ext cx="8170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AdminForm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0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annotation is powerful to bug finder. Use it !</a:t>
            </a:r>
          </a:p>
          <a:p>
            <a:endParaRPr lang="en-US" dirty="0" smtClean="0"/>
          </a:p>
          <a:p>
            <a:r>
              <a:rPr lang="en-US" dirty="0" smtClean="0"/>
              <a:t>Type annotation is also good way of documenting your code</a:t>
            </a:r>
          </a:p>
          <a:p>
            <a:endParaRPr lang="en-US" dirty="0" smtClean="0"/>
          </a:p>
          <a:p>
            <a:r>
              <a:rPr lang="en-US" dirty="0" smtClean="0"/>
              <a:t>Feedback from developers using type annotation: </a:t>
            </a:r>
            <a:r>
              <a:rPr lang="en-US" dirty="0" smtClean="0"/>
              <a:t>“It </a:t>
            </a:r>
            <a:r>
              <a:rPr lang="en-US" dirty="0" smtClean="0"/>
              <a:t>rocks !”</a:t>
            </a:r>
          </a:p>
          <a:p>
            <a:endParaRPr lang="en-US" dirty="0" smtClean="0"/>
          </a:p>
          <a:p>
            <a:r>
              <a:rPr lang="en-US" dirty="0" smtClean="0"/>
              <a:t>Some Python dynamic constructs are difficult to verify statically</a:t>
            </a:r>
          </a:p>
          <a:p>
            <a:pPr marL="457200" lvl="1" indent="0">
              <a:buNone/>
            </a:pPr>
            <a:r>
              <a:rPr lang="en-US" dirty="0" smtClean="0"/>
              <a:t>That’s why you should go step-by-step when adding annotations</a:t>
            </a:r>
          </a:p>
          <a:p>
            <a:pPr marL="457200" lvl="1" indent="0">
              <a:buNone/>
            </a:pPr>
            <a:r>
              <a:rPr lang="en-US" i="1" dirty="0" err="1" smtClean="0"/>
              <a:t>Mypy</a:t>
            </a:r>
            <a:r>
              <a:rPr lang="en-US" dirty="0" smtClean="0"/>
              <a:t> has excellent documentation to complement this presentation</a:t>
            </a:r>
          </a:p>
          <a:p>
            <a:endParaRPr lang="en-US" dirty="0"/>
          </a:p>
          <a:p>
            <a:r>
              <a:rPr lang="en-US" dirty="0" smtClean="0"/>
              <a:t>Tools like </a:t>
            </a:r>
            <a:r>
              <a:rPr lang="en-US" i="1" dirty="0" err="1" smtClean="0"/>
              <a:t>MonkeyType</a:t>
            </a:r>
            <a:r>
              <a:rPr lang="en-US" dirty="0" smtClean="0"/>
              <a:t> or </a:t>
            </a:r>
            <a:r>
              <a:rPr lang="en-US" i="1" dirty="0" err="1" smtClean="0"/>
              <a:t>PyAnnotate</a:t>
            </a:r>
            <a:r>
              <a:rPr lang="en-US" dirty="0" smtClean="0"/>
              <a:t> can really help.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Philippe </a:t>
            </a:r>
            <a:r>
              <a:rPr lang="en-US" dirty="0" err="1" smtClean="0"/>
              <a:t>Fremy</a:t>
            </a:r>
            <a:r>
              <a:rPr lang="en-US" dirty="0" smtClean="0"/>
              <a:t> / IDEMIA in Bordeaux</a:t>
            </a:r>
            <a:br>
              <a:rPr lang="en-US" dirty="0" smtClean="0"/>
            </a:br>
            <a:r>
              <a:rPr lang="en-US" sz="4400" i="1" dirty="0" smtClean="0"/>
              <a:t>(IDEMIA is recruiting)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philippe.fremy@idemia.com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Slides are online at </a:t>
            </a:r>
            <a:r>
              <a:rPr lang="en-US" dirty="0" err="1" smtClean="0"/>
              <a:t>PyParis</a:t>
            </a:r>
            <a:r>
              <a:rPr lang="en-US" dirty="0" smtClean="0"/>
              <a:t> website and at: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github.com/bluebird75/whoiam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Time for questions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type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85351"/>
            <a:ext cx="12192000" cy="5271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Function</a:t>
            </a:r>
            <a:r>
              <a:rPr lang="fr-FR" sz="3200" dirty="0" smtClean="0"/>
              <a:t> argument annotations </a:t>
            </a:r>
            <a:r>
              <a:rPr lang="fr-FR" sz="3200" dirty="0" err="1" smtClean="0"/>
              <a:t>introduced</a:t>
            </a:r>
            <a:r>
              <a:rPr lang="fr-FR" sz="3200" dirty="0" smtClean="0"/>
              <a:t> for Python 3.0 in 2006 by Guido van </a:t>
            </a:r>
            <a:r>
              <a:rPr lang="fr-FR" sz="3200" dirty="0" err="1" smtClean="0"/>
              <a:t>Rossum</a:t>
            </a: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Type annotations introduced in Python 3.5 (2015)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Further</a:t>
            </a:r>
            <a:r>
              <a:rPr lang="fr-FR" sz="3200" dirty="0" smtClean="0"/>
              <a:t> </a:t>
            </a:r>
            <a:r>
              <a:rPr lang="fr-FR" sz="3200" dirty="0" err="1" smtClean="0"/>
              <a:t>improved</a:t>
            </a:r>
            <a:r>
              <a:rPr lang="fr-FR" sz="3200" dirty="0" smtClean="0"/>
              <a:t> in Python 3.6 (2016) and Python 3.7 (2018)</a:t>
            </a:r>
          </a:p>
        </p:txBody>
      </p:sp>
    </p:spTree>
    <p:extLst>
      <p:ext uri="{BB962C8B-B14F-4D97-AF65-F5344CB8AC3E}">
        <p14:creationId xmlns:p14="http://schemas.microsoft.com/office/powerpoint/2010/main" val="16644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Syntax</a:t>
            </a:r>
            <a:r>
              <a:rPr lang="fr-FR" dirty="0" smtClean="0"/>
              <a:t> for type annotation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444734"/>
            <a:ext cx="11944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my_func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"")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latin typeface="Consolas" panose="020B0609020204030204" pitchFamily="49" charset="0"/>
              </a:rPr>
              <a:t>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843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Variables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0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type of the instance variable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33.17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self.d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"I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string"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Syntax</a:t>
            </a:r>
            <a:r>
              <a:rPr lang="fr-FR" dirty="0"/>
              <a:t> for type </a:t>
            </a:r>
            <a:r>
              <a:rPr lang="fr-FR" dirty="0" smtClean="0"/>
              <a:t>annotation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3107"/>
            <a:ext cx="103797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my_list_int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[1,2,3]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my_multi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 Union[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33 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usually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define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precisely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their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members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latin typeface="Consolas" panose="020B0609020204030204" pitchFamily="49" charset="0"/>
              </a:rPr>
              <a:t>= (1, "abc", 3.14)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can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also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declare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general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content type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my_float_tuple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...] </a:t>
            </a:r>
            <a:r>
              <a:rPr lang="fr-FR" altLang="fr-FR" sz="2400" dirty="0">
                <a:latin typeface="Consolas" panose="020B0609020204030204" pitchFamily="49" charset="0"/>
              </a:rPr>
              <a:t>= (11.14, 20.18, 0.1)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14134"/>
            <a:ext cx="7661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keys and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{ 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33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17 }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Containers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Epita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1211</Words>
  <Application>Microsoft Office PowerPoint</Application>
  <PresentationFormat>Grand écran</PresentationFormat>
  <Paragraphs>446</Paragraphs>
  <Slides>47</Slides>
  <Notes>3</Notes>
  <HiddenSlides>3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Consolas</vt:lpstr>
      <vt:lpstr>Thème Office</vt:lpstr>
      <vt:lpstr>Using Type Annotations in Python</vt:lpstr>
      <vt:lpstr>Introduction</vt:lpstr>
      <vt:lpstr>Python code can be obscure</vt:lpstr>
      <vt:lpstr>Theory of Type Annotations</vt:lpstr>
      <vt:lpstr>Very brief history of type annotations</vt:lpstr>
      <vt:lpstr>Syntax for type annotation</vt:lpstr>
      <vt:lpstr>Syntax for type annotation</vt:lpstr>
      <vt:lpstr>Available types for annotations</vt:lpstr>
      <vt:lpstr>Available types for annotations</vt:lpstr>
      <vt:lpstr>Available types for annotations</vt:lpstr>
      <vt:lpstr>And there is more…</vt:lpstr>
      <vt:lpstr>How does Python handle type annotations ?</vt:lpstr>
      <vt:lpstr>Let’s practice</vt:lpstr>
      <vt:lpstr>Type Annotations verification tools</vt:lpstr>
      <vt:lpstr>How to get started with annotations</vt:lpstr>
      <vt:lpstr>Proceed one module at a time</vt:lpstr>
      <vt:lpstr>Where to add type annotation</vt:lpstr>
      <vt:lpstr>Where to add type annotations</vt:lpstr>
      <vt:lpstr>Let’s practice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Let the monkey find the types for you</vt:lpstr>
      <vt:lpstr>Conclusion</vt:lpstr>
      <vt:lpstr>Conclusion</vt:lpstr>
      <vt:lpstr>Philippe Fremy / IDEMIA in Bordeaux (IDEMIA is recruiting)  philippe.fremy@idemia.com  Slides are online at PyParis website and at: https://github.com/bluebird75/whoiam </vt:lpstr>
      <vt:lpstr>Time for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 Annotations in Python</dc:title>
  <dc:creator>Philippe Fremy</dc:creator>
  <cp:lastModifiedBy>Philippe Fremy</cp:lastModifiedBy>
  <cp:revision>134</cp:revision>
  <dcterms:created xsi:type="dcterms:W3CDTF">2018-11-03T10:36:01Z</dcterms:created>
  <dcterms:modified xsi:type="dcterms:W3CDTF">2018-11-13T20:50:25Z</dcterms:modified>
</cp:coreProperties>
</file>