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87" r:id="rId6"/>
    <p:sldId id="272" r:id="rId7"/>
    <p:sldId id="288" r:id="rId8"/>
    <p:sldId id="289" r:id="rId9"/>
    <p:sldId id="286" r:id="rId10"/>
    <p:sldId id="283" r:id="rId11"/>
    <p:sldId id="285" r:id="rId12"/>
    <p:sldId id="270" r:id="rId13"/>
    <p:sldId id="267" r:id="rId14"/>
    <p:sldId id="278" r:id="rId15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70" autoAdjust="0"/>
    <p:restoredTop sz="94638" autoAdjust="0"/>
  </p:normalViewPr>
  <p:slideViewPr>
    <p:cSldViewPr snapToGrid="0" showGuides="1">
      <p:cViewPr varScale="1">
        <p:scale>
          <a:sx n="63" d="100"/>
          <a:sy n="63" d="100"/>
        </p:scale>
        <p:origin x="228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31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0D61D-ADA3-4C29-9647-D3B6B8DB67A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3963C-A384-48D3-A492-32E266CF1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478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EAFEA-06DE-43F2-B19F-0D70EFA87EC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6C26D-4144-4DDB-A4AB-CB4CB4E07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187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847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744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8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82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106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143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9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371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024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665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65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36C26D-4144-4DDB-A4AB-CB4CB4E079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179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36C26D-4144-4DDB-A4AB-CB4CB4E079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851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6C26D-4144-4DDB-A4AB-CB4CB4E0795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735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68" y="213360"/>
            <a:ext cx="4843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98484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2044294" y="1970954"/>
            <a:ext cx="1791436" cy="1791436"/>
          </a:xfrm>
          <a:custGeom>
            <a:avLst/>
            <a:gdLst>
              <a:gd name="connsiteX0" fmla="*/ 895718 w 1791436"/>
              <a:gd name="connsiteY0" fmla="*/ 0 h 1791436"/>
              <a:gd name="connsiteX1" fmla="*/ 1791436 w 1791436"/>
              <a:gd name="connsiteY1" fmla="*/ 895718 h 1791436"/>
              <a:gd name="connsiteX2" fmla="*/ 895718 w 1791436"/>
              <a:gd name="connsiteY2" fmla="*/ 1791436 h 1791436"/>
              <a:gd name="connsiteX3" fmla="*/ 0 w 1791436"/>
              <a:gd name="connsiteY3" fmla="*/ 895718 h 1791436"/>
              <a:gd name="connsiteX4" fmla="*/ 895718 w 1791436"/>
              <a:gd name="connsiteY4" fmla="*/ 0 h 179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436" h="1791436">
                <a:moveTo>
                  <a:pt x="895718" y="0"/>
                </a:moveTo>
                <a:cubicBezTo>
                  <a:pt x="1390409" y="0"/>
                  <a:pt x="1791436" y="401027"/>
                  <a:pt x="1791436" y="895718"/>
                </a:cubicBezTo>
                <a:cubicBezTo>
                  <a:pt x="1791436" y="1390409"/>
                  <a:pt x="1390409" y="1791436"/>
                  <a:pt x="895718" y="1791436"/>
                </a:cubicBezTo>
                <a:cubicBezTo>
                  <a:pt x="401027" y="1791436"/>
                  <a:pt x="0" y="1390409"/>
                  <a:pt x="0" y="895718"/>
                </a:cubicBezTo>
                <a:cubicBezTo>
                  <a:pt x="0" y="401027"/>
                  <a:pt x="401027" y="0"/>
                  <a:pt x="895718" y="0"/>
                </a:cubicBezTo>
                <a:close/>
              </a:path>
            </a:pathLst>
          </a:custGeom>
          <a:solidFill>
            <a:schemeClr val="accent5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5200282" y="1970954"/>
            <a:ext cx="1791436" cy="1791436"/>
          </a:xfrm>
          <a:custGeom>
            <a:avLst/>
            <a:gdLst>
              <a:gd name="connsiteX0" fmla="*/ 895718 w 1791436"/>
              <a:gd name="connsiteY0" fmla="*/ 0 h 1791436"/>
              <a:gd name="connsiteX1" fmla="*/ 1791436 w 1791436"/>
              <a:gd name="connsiteY1" fmla="*/ 895718 h 1791436"/>
              <a:gd name="connsiteX2" fmla="*/ 895718 w 1791436"/>
              <a:gd name="connsiteY2" fmla="*/ 1791436 h 1791436"/>
              <a:gd name="connsiteX3" fmla="*/ 0 w 1791436"/>
              <a:gd name="connsiteY3" fmla="*/ 895718 h 1791436"/>
              <a:gd name="connsiteX4" fmla="*/ 895718 w 1791436"/>
              <a:gd name="connsiteY4" fmla="*/ 0 h 179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436" h="1791436">
                <a:moveTo>
                  <a:pt x="895718" y="0"/>
                </a:moveTo>
                <a:cubicBezTo>
                  <a:pt x="1390409" y="0"/>
                  <a:pt x="1791436" y="401027"/>
                  <a:pt x="1791436" y="895718"/>
                </a:cubicBezTo>
                <a:cubicBezTo>
                  <a:pt x="1791436" y="1390409"/>
                  <a:pt x="1390409" y="1791436"/>
                  <a:pt x="895718" y="1791436"/>
                </a:cubicBezTo>
                <a:cubicBezTo>
                  <a:pt x="401027" y="1791436"/>
                  <a:pt x="0" y="1390409"/>
                  <a:pt x="0" y="895718"/>
                </a:cubicBezTo>
                <a:cubicBezTo>
                  <a:pt x="0" y="401027"/>
                  <a:pt x="401027" y="0"/>
                  <a:pt x="895718" y="0"/>
                </a:cubicBezTo>
                <a:close/>
              </a:path>
            </a:pathLst>
          </a:custGeom>
          <a:solidFill>
            <a:schemeClr val="accent5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8356270" y="1970954"/>
            <a:ext cx="1791436" cy="1791436"/>
          </a:xfrm>
          <a:custGeom>
            <a:avLst/>
            <a:gdLst>
              <a:gd name="connsiteX0" fmla="*/ 895718 w 1791436"/>
              <a:gd name="connsiteY0" fmla="*/ 0 h 1791436"/>
              <a:gd name="connsiteX1" fmla="*/ 1791436 w 1791436"/>
              <a:gd name="connsiteY1" fmla="*/ 895718 h 1791436"/>
              <a:gd name="connsiteX2" fmla="*/ 895718 w 1791436"/>
              <a:gd name="connsiteY2" fmla="*/ 1791436 h 1791436"/>
              <a:gd name="connsiteX3" fmla="*/ 0 w 1791436"/>
              <a:gd name="connsiteY3" fmla="*/ 895718 h 1791436"/>
              <a:gd name="connsiteX4" fmla="*/ 895718 w 1791436"/>
              <a:gd name="connsiteY4" fmla="*/ 0 h 179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436" h="1791436">
                <a:moveTo>
                  <a:pt x="895718" y="0"/>
                </a:moveTo>
                <a:cubicBezTo>
                  <a:pt x="1390409" y="0"/>
                  <a:pt x="1791436" y="401027"/>
                  <a:pt x="1791436" y="895718"/>
                </a:cubicBezTo>
                <a:cubicBezTo>
                  <a:pt x="1791436" y="1390409"/>
                  <a:pt x="1390409" y="1791436"/>
                  <a:pt x="895718" y="1791436"/>
                </a:cubicBezTo>
                <a:cubicBezTo>
                  <a:pt x="401027" y="1791436"/>
                  <a:pt x="0" y="1390409"/>
                  <a:pt x="0" y="895718"/>
                </a:cubicBezTo>
                <a:cubicBezTo>
                  <a:pt x="0" y="401027"/>
                  <a:pt x="401027" y="0"/>
                  <a:pt x="895718" y="0"/>
                </a:cubicBezTo>
                <a:close/>
              </a:path>
            </a:pathLst>
          </a:custGeom>
          <a:solidFill>
            <a:schemeClr val="accent5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49"/>
          <a:stretch/>
        </p:blipFill>
        <p:spPr>
          <a:xfrm>
            <a:off x="5762782" y="1"/>
            <a:ext cx="483513" cy="30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2060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46"/>
          <a:stretch/>
        </p:blipFill>
        <p:spPr>
          <a:xfrm>
            <a:off x="-1" y="0"/>
            <a:ext cx="3695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087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49"/>
          <a:stretch/>
        </p:blipFill>
        <p:spPr>
          <a:xfrm>
            <a:off x="5762782" y="1"/>
            <a:ext cx="483513" cy="30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0286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2023591" y="2149232"/>
            <a:ext cx="3849722" cy="2293494"/>
          </a:xfrm>
          <a:custGeom>
            <a:avLst/>
            <a:gdLst>
              <a:gd name="connsiteX0" fmla="*/ 0 w 3849722"/>
              <a:gd name="connsiteY0" fmla="*/ 0 h 2293494"/>
              <a:gd name="connsiteX1" fmla="*/ 3849722 w 3849722"/>
              <a:gd name="connsiteY1" fmla="*/ 0 h 2293494"/>
              <a:gd name="connsiteX2" fmla="*/ 3849722 w 3849722"/>
              <a:gd name="connsiteY2" fmla="*/ 2293494 h 2293494"/>
              <a:gd name="connsiteX3" fmla="*/ 0 w 3849722"/>
              <a:gd name="connsiteY3" fmla="*/ 2293494 h 22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9722" h="2293494">
                <a:moveTo>
                  <a:pt x="0" y="0"/>
                </a:moveTo>
                <a:lnTo>
                  <a:pt x="3849722" y="0"/>
                </a:lnTo>
                <a:lnTo>
                  <a:pt x="3849722" y="2293494"/>
                </a:lnTo>
                <a:lnTo>
                  <a:pt x="0" y="22934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49"/>
          <a:stretch/>
        </p:blipFill>
        <p:spPr>
          <a:xfrm>
            <a:off x="5762782" y="1"/>
            <a:ext cx="483513" cy="30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1781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28751" y="2138537"/>
            <a:ext cx="1716447" cy="1284660"/>
          </a:xfrm>
          <a:custGeom>
            <a:avLst/>
            <a:gdLst>
              <a:gd name="connsiteX0" fmla="*/ 0 w 1716447"/>
              <a:gd name="connsiteY0" fmla="*/ 0 h 1284660"/>
              <a:gd name="connsiteX1" fmla="*/ 1716447 w 1716447"/>
              <a:gd name="connsiteY1" fmla="*/ 0 h 1284660"/>
              <a:gd name="connsiteX2" fmla="*/ 1716447 w 1716447"/>
              <a:gd name="connsiteY2" fmla="*/ 1284660 h 1284660"/>
              <a:gd name="connsiteX3" fmla="*/ 0 w 1716447"/>
              <a:gd name="connsiteY3" fmla="*/ 1284660 h 128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447" h="1284660">
                <a:moveTo>
                  <a:pt x="0" y="0"/>
                </a:moveTo>
                <a:lnTo>
                  <a:pt x="1716447" y="0"/>
                </a:lnTo>
                <a:lnTo>
                  <a:pt x="1716447" y="1284660"/>
                </a:lnTo>
                <a:lnTo>
                  <a:pt x="0" y="12846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428751" y="4072953"/>
            <a:ext cx="1716447" cy="1284660"/>
          </a:xfrm>
          <a:custGeom>
            <a:avLst/>
            <a:gdLst>
              <a:gd name="connsiteX0" fmla="*/ 0 w 1716447"/>
              <a:gd name="connsiteY0" fmla="*/ 0 h 1284660"/>
              <a:gd name="connsiteX1" fmla="*/ 1716447 w 1716447"/>
              <a:gd name="connsiteY1" fmla="*/ 0 h 1284660"/>
              <a:gd name="connsiteX2" fmla="*/ 1716447 w 1716447"/>
              <a:gd name="connsiteY2" fmla="*/ 1284660 h 1284660"/>
              <a:gd name="connsiteX3" fmla="*/ 0 w 1716447"/>
              <a:gd name="connsiteY3" fmla="*/ 1284660 h 128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447" h="1284660">
                <a:moveTo>
                  <a:pt x="0" y="0"/>
                </a:moveTo>
                <a:lnTo>
                  <a:pt x="1716447" y="0"/>
                </a:lnTo>
                <a:lnTo>
                  <a:pt x="1716447" y="1284660"/>
                </a:lnTo>
                <a:lnTo>
                  <a:pt x="0" y="12846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456004" y="2138537"/>
            <a:ext cx="1716447" cy="1284660"/>
          </a:xfrm>
          <a:custGeom>
            <a:avLst/>
            <a:gdLst>
              <a:gd name="connsiteX0" fmla="*/ 0 w 1716447"/>
              <a:gd name="connsiteY0" fmla="*/ 0 h 1284660"/>
              <a:gd name="connsiteX1" fmla="*/ 1716447 w 1716447"/>
              <a:gd name="connsiteY1" fmla="*/ 0 h 1284660"/>
              <a:gd name="connsiteX2" fmla="*/ 1716447 w 1716447"/>
              <a:gd name="connsiteY2" fmla="*/ 1284660 h 1284660"/>
              <a:gd name="connsiteX3" fmla="*/ 0 w 1716447"/>
              <a:gd name="connsiteY3" fmla="*/ 1284660 h 128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447" h="1284660">
                <a:moveTo>
                  <a:pt x="0" y="0"/>
                </a:moveTo>
                <a:lnTo>
                  <a:pt x="1716447" y="0"/>
                </a:lnTo>
                <a:lnTo>
                  <a:pt x="1716447" y="1284660"/>
                </a:lnTo>
                <a:lnTo>
                  <a:pt x="0" y="12846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456004" y="4072953"/>
            <a:ext cx="1716447" cy="1284660"/>
          </a:xfrm>
          <a:custGeom>
            <a:avLst/>
            <a:gdLst>
              <a:gd name="connsiteX0" fmla="*/ 0 w 1716447"/>
              <a:gd name="connsiteY0" fmla="*/ 0 h 1284660"/>
              <a:gd name="connsiteX1" fmla="*/ 1716447 w 1716447"/>
              <a:gd name="connsiteY1" fmla="*/ 0 h 1284660"/>
              <a:gd name="connsiteX2" fmla="*/ 1716447 w 1716447"/>
              <a:gd name="connsiteY2" fmla="*/ 1284660 h 1284660"/>
              <a:gd name="connsiteX3" fmla="*/ 0 w 1716447"/>
              <a:gd name="connsiteY3" fmla="*/ 1284660 h 128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447" h="1284660">
                <a:moveTo>
                  <a:pt x="0" y="0"/>
                </a:moveTo>
                <a:lnTo>
                  <a:pt x="1716447" y="0"/>
                </a:lnTo>
                <a:lnTo>
                  <a:pt x="1716447" y="1284660"/>
                </a:lnTo>
                <a:lnTo>
                  <a:pt x="0" y="12846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49"/>
          <a:stretch/>
        </p:blipFill>
        <p:spPr>
          <a:xfrm>
            <a:off x="5762782" y="1"/>
            <a:ext cx="483513" cy="30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74397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511053" y="2393525"/>
            <a:ext cx="3852280" cy="2792002"/>
          </a:xfrm>
          <a:custGeom>
            <a:avLst/>
            <a:gdLst>
              <a:gd name="connsiteX0" fmla="*/ 0 w 3852280"/>
              <a:gd name="connsiteY0" fmla="*/ 0 h 2792002"/>
              <a:gd name="connsiteX1" fmla="*/ 3852280 w 3852280"/>
              <a:gd name="connsiteY1" fmla="*/ 0 h 2792002"/>
              <a:gd name="connsiteX2" fmla="*/ 3852280 w 3852280"/>
              <a:gd name="connsiteY2" fmla="*/ 2792002 h 2792002"/>
              <a:gd name="connsiteX3" fmla="*/ 0 w 3852280"/>
              <a:gd name="connsiteY3" fmla="*/ 2792002 h 27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280" h="2792002">
                <a:moveTo>
                  <a:pt x="0" y="0"/>
                </a:moveTo>
                <a:lnTo>
                  <a:pt x="3852280" y="0"/>
                </a:lnTo>
                <a:lnTo>
                  <a:pt x="3852280" y="2792002"/>
                </a:lnTo>
                <a:lnTo>
                  <a:pt x="0" y="2792002"/>
                </a:lnTo>
                <a:close/>
              </a:path>
            </a:pathLst>
          </a:custGeom>
          <a:ln w="28575">
            <a:solidFill>
              <a:schemeClr val="accent5"/>
            </a:solidFill>
          </a:ln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5716499" y="4133861"/>
            <a:ext cx="1451041" cy="1051665"/>
          </a:xfrm>
          <a:custGeom>
            <a:avLst/>
            <a:gdLst>
              <a:gd name="connsiteX0" fmla="*/ 0 w 1451041"/>
              <a:gd name="connsiteY0" fmla="*/ 0 h 1051665"/>
              <a:gd name="connsiteX1" fmla="*/ 1451041 w 1451041"/>
              <a:gd name="connsiteY1" fmla="*/ 0 h 1051665"/>
              <a:gd name="connsiteX2" fmla="*/ 1451041 w 1451041"/>
              <a:gd name="connsiteY2" fmla="*/ 1051665 h 1051665"/>
              <a:gd name="connsiteX3" fmla="*/ 0 w 1451041"/>
              <a:gd name="connsiteY3" fmla="*/ 1051665 h 105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041" h="1051665">
                <a:moveTo>
                  <a:pt x="0" y="0"/>
                </a:moveTo>
                <a:lnTo>
                  <a:pt x="1451041" y="0"/>
                </a:lnTo>
                <a:lnTo>
                  <a:pt x="1451041" y="1051665"/>
                </a:lnTo>
                <a:lnTo>
                  <a:pt x="0" y="1051665"/>
                </a:lnTo>
                <a:close/>
              </a:path>
            </a:pathLst>
          </a:custGeom>
          <a:ln w="28575">
            <a:solidFill>
              <a:schemeClr val="accent5"/>
            </a:solidFill>
          </a:ln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520705" y="4133861"/>
            <a:ext cx="1451041" cy="1051665"/>
          </a:xfrm>
          <a:custGeom>
            <a:avLst/>
            <a:gdLst>
              <a:gd name="connsiteX0" fmla="*/ 0 w 1451041"/>
              <a:gd name="connsiteY0" fmla="*/ 0 h 1051665"/>
              <a:gd name="connsiteX1" fmla="*/ 1451041 w 1451041"/>
              <a:gd name="connsiteY1" fmla="*/ 0 h 1051665"/>
              <a:gd name="connsiteX2" fmla="*/ 1451041 w 1451041"/>
              <a:gd name="connsiteY2" fmla="*/ 1051665 h 1051665"/>
              <a:gd name="connsiteX3" fmla="*/ 0 w 1451041"/>
              <a:gd name="connsiteY3" fmla="*/ 1051665 h 105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041" h="1051665">
                <a:moveTo>
                  <a:pt x="0" y="0"/>
                </a:moveTo>
                <a:lnTo>
                  <a:pt x="1451041" y="0"/>
                </a:lnTo>
                <a:lnTo>
                  <a:pt x="1451041" y="1051665"/>
                </a:lnTo>
                <a:lnTo>
                  <a:pt x="0" y="1051665"/>
                </a:lnTo>
                <a:close/>
              </a:path>
            </a:pathLst>
          </a:custGeom>
          <a:ln w="28575">
            <a:solidFill>
              <a:schemeClr val="accent5"/>
            </a:solidFill>
          </a:ln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324910" y="4133861"/>
            <a:ext cx="1451041" cy="1051665"/>
          </a:xfrm>
          <a:custGeom>
            <a:avLst/>
            <a:gdLst>
              <a:gd name="connsiteX0" fmla="*/ 0 w 1451041"/>
              <a:gd name="connsiteY0" fmla="*/ 0 h 1051665"/>
              <a:gd name="connsiteX1" fmla="*/ 1451041 w 1451041"/>
              <a:gd name="connsiteY1" fmla="*/ 0 h 1051665"/>
              <a:gd name="connsiteX2" fmla="*/ 1451041 w 1451041"/>
              <a:gd name="connsiteY2" fmla="*/ 1051665 h 1051665"/>
              <a:gd name="connsiteX3" fmla="*/ 0 w 1451041"/>
              <a:gd name="connsiteY3" fmla="*/ 1051665 h 105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041" h="1051665">
                <a:moveTo>
                  <a:pt x="0" y="0"/>
                </a:moveTo>
                <a:lnTo>
                  <a:pt x="1451041" y="0"/>
                </a:lnTo>
                <a:lnTo>
                  <a:pt x="1451041" y="1051665"/>
                </a:lnTo>
                <a:lnTo>
                  <a:pt x="0" y="1051665"/>
                </a:lnTo>
                <a:close/>
              </a:path>
            </a:pathLst>
          </a:custGeom>
          <a:ln w="28575">
            <a:solidFill>
              <a:schemeClr val="accent5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49"/>
          <a:stretch/>
        </p:blipFill>
        <p:spPr>
          <a:xfrm>
            <a:off x="5762782" y="1"/>
            <a:ext cx="483513" cy="30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0384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416050" y="2042341"/>
            <a:ext cx="2159000" cy="1986731"/>
          </a:xfrm>
          <a:custGeom>
            <a:avLst/>
            <a:gdLst>
              <a:gd name="connsiteX0" fmla="*/ 0 w 2159000"/>
              <a:gd name="connsiteY0" fmla="*/ 0 h 1986731"/>
              <a:gd name="connsiteX1" fmla="*/ 2159000 w 2159000"/>
              <a:gd name="connsiteY1" fmla="*/ 0 h 1986731"/>
              <a:gd name="connsiteX2" fmla="*/ 2159000 w 2159000"/>
              <a:gd name="connsiteY2" fmla="*/ 1986731 h 1986731"/>
              <a:gd name="connsiteX3" fmla="*/ 0 w 2159000"/>
              <a:gd name="connsiteY3" fmla="*/ 1986731 h 19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9000" h="1986731">
                <a:moveTo>
                  <a:pt x="0" y="0"/>
                </a:moveTo>
                <a:lnTo>
                  <a:pt x="2159000" y="0"/>
                </a:lnTo>
                <a:lnTo>
                  <a:pt x="2159000" y="1986731"/>
                </a:lnTo>
                <a:lnTo>
                  <a:pt x="0" y="1986731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3816350" y="2042341"/>
            <a:ext cx="2159000" cy="1986731"/>
          </a:xfrm>
          <a:custGeom>
            <a:avLst/>
            <a:gdLst>
              <a:gd name="connsiteX0" fmla="*/ 0 w 2159000"/>
              <a:gd name="connsiteY0" fmla="*/ 0 h 1986731"/>
              <a:gd name="connsiteX1" fmla="*/ 2159000 w 2159000"/>
              <a:gd name="connsiteY1" fmla="*/ 0 h 1986731"/>
              <a:gd name="connsiteX2" fmla="*/ 2159000 w 2159000"/>
              <a:gd name="connsiteY2" fmla="*/ 1986731 h 1986731"/>
              <a:gd name="connsiteX3" fmla="*/ 0 w 2159000"/>
              <a:gd name="connsiteY3" fmla="*/ 1986731 h 19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9000" h="1986731">
                <a:moveTo>
                  <a:pt x="0" y="0"/>
                </a:moveTo>
                <a:lnTo>
                  <a:pt x="2159000" y="0"/>
                </a:lnTo>
                <a:lnTo>
                  <a:pt x="2159000" y="1986731"/>
                </a:lnTo>
                <a:lnTo>
                  <a:pt x="0" y="1986731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6216650" y="2042341"/>
            <a:ext cx="2159000" cy="1986731"/>
          </a:xfrm>
          <a:custGeom>
            <a:avLst/>
            <a:gdLst>
              <a:gd name="connsiteX0" fmla="*/ 0 w 2159000"/>
              <a:gd name="connsiteY0" fmla="*/ 0 h 1986731"/>
              <a:gd name="connsiteX1" fmla="*/ 2159000 w 2159000"/>
              <a:gd name="connsiteY1" fmla="*/ 0 h 1986731"/>
              <a:gd name="connsiteX2" fmla="*/ 2159000 w 2159000"/>
              <a:gd name="connsiteY2" fmla="*/ 1986731 h 1986731"/>
              <a:gd name="connsiteX3" fmla="*/ 0 w 2159000"/>
              <a:gd name="connsiteY3" fmla="*/ 1986731 h 19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9000" h="1986731">
                <a:moveTo>
                  <a:pt x="0" y="0"/>
                </a:moveTo>
                <a:lnTo>
                  <a:pt x="2159000" y="0"/>
                </a:lnTo>
                <a:lnTo>
                  <a:pt x="2159000" y="1986731"/>
                </a:lnTo>
                <a:lnTo>
                  <a:pt x="0" y="1986731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8616950" y="2042341"/>
            <a:ext cx="2159000" cy="1986731"/>
          </a:xfrm>
          <a:custGeom>
            <a:avLst/>
            <a:gdLst>
              <a:gd name="connsiteX0" fmla="*/ 0 w 2159000"/>
              <a:gd name="connsiteY0" fmla="*/ 0 h 1986731"/>
              <a:gd name="connsiteX1" fmla="*/ 2159000 w 2159000"/>
              <a:gd name="connsiteY1" fmla="*/ 0 h 1986731"/>
              <a:gd name="connsiteX2" fmla="*/ 2159000 w 2159000"/>
              <a:gd name="connsiteY2" fmla="*/ 1986731 h 1986731"/>
              <a:gd name="connsiteX3" fmla="*/ 0 w 2159000"/>
              <a:gd name="connsiteY3" fmla="*/ 1986731 h 19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9000" h="1986731">
                <a:moveTo>
                  <a:pt x="0" y="0"/>
                </a:moveTo>
                <a:lnTo>
                  <a:pt x="2159000" y="0"/>
                </a:lnTo>
                <a:lnTo>
                  <a:pt x="2159000" y="1986731"/>
                </a:lnTo>
                <a:lnTo>
                  <a:pt x="0" y="1986731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49"/>
          <a:stretch/>
        </p:blipFill>
        <p:spPr>
          <a:xfrm>
            <a:off x="5762782" y="1"/>
            <a:ext cx="483513" cy="30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62353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836227" y="1603221"/>
            <a:ext cx="3939723" cy="4156384"/>
          </a:xfrm>
          <a:custGeom>
            <a:avLst/>
            <a:gdLst>
              <a:gd name="connsiteX0" fmla="*/ 0 w 3939723"/>
              <a:gd name="connsiteY0" fmla="*/ 0 h 4156384"/>
              <a:gd name="connsiteX1" fmla="*/ 3939723 w 3939723"/>
              <a:gd name="connsiteY1" fmla="*/ 0 h 4156384"/>
              <a:gd name="connsiteX2" fmla="*/ 3939723 w 3939723"/>
              <a:gd name="connsiteY2" fmla="*/ 4156384 h 4156384"/>
              <a:gd name="connsiteX3" fmla="*/ 0 w 3939723"/>
              <a:gd name="connsiteY3" fmla="*/ 4156384 h 41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9723" h="4156384">
                <a:moveTo>
                  <a:pt x="0" y="0"/>
                </a:moveTo>
                <a:lnTo>
                  <a:pt x="3939723" y="0"/>
                </a:lnTo>
                <a:lnTo>
                  <a:pt x="3939723" y="4156384"/>
                </a:lnTo>
                <a:lnTo>
                  <a:pt x="0" y="4156384"/>
                </a:lnTo>
                <a:close/>
              </a:path>
            </a:pathLst>
          </a:custGeom>
          <a:solidFill>
            <a:schemeClr val="accent5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49"/>
          <a:stretch/>
        </p:blipFill>
        <p:spPr>
          <a:xfrm>
            <a:off x="5762782" y="1"/>
            <a:ext cx="483513" cy="30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53983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792944" y="2589477"/>
            <a:ext cx="3675660" cy="2308990"/>
          </a:xfrm>
          <a:custGeom>
            <a:avLst/>
            <a:gdLst>
              <a:gd name="connsiteX0" fmla="*/ 0 w 3675660"/>
              <a:gd name="connsiteY0" fmla="*/ 0 h 2308990"/>
              <a:gd name="connsiteX1" fmla="*/ 3675660 w 3675660"/>
              <a:gd name="connsiteY1" fmla="*/ 0 h 2308990"/>
              <a:gd name="connsiteX2" fmla="*/ 3675660 w 3675660"/>
              <a:gd name="connsiteY2" fmla="*/ 2308990 h 2308990"/>
              <a:gd name="connsiteX3" fmla="*/ 0 w 3675660"/>
              <a:gd name="connsiteY3" fmla="*/ 2308990 h 230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5660" h="2308990">
                <a:moveTo>
                  <a:pt x="0" y="0"/>
                </a:moveTo>
                <a:lnTo>
                  <a:pt x="3675660" y="0"/>
                </a:lnTo>
                <a:lnTo>
                  <a:pt x="3675660" y="2308990"/>
                </a:lnTo>
                <a:lnTo>
                  <a:pt x="0" y="23089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49"/>
          <a:stretch/>
        </p:blipFill>
        <p:spPr>
          <a:xfrm>
            <a:off x="5762782" y="1"/>
            <a:ext cx="483513" cy="30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88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7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10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0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淘宝店chenying0907 5"/>
          <p:cNvSpPr txBox="1"/>
          <p:nvPr/>
        </p:nvSpPr>
        <p:spPr>
          <a:xfrm>
            <a:off x="1410178" y="2999561"/>
            <a:ext cx="5847149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dirty="0">
                <a:solidFill>
                  <a:srgbClr val="444343"/>
                </a:solidFill>
                <a:latin typeface="Agency FB" panose="020B0503020202020204" pitchFamily="34" charset="0"/>
              </a:rPr>
              <a:t>即时通讯软件</a:t>
            </a:r>
          </a:p>
        </p:txBody>
      </p:sp>
      <p:sp>
        <p:nvSpPr>
          <p:cNvPr id="11" name="淘宝店chenying0907 5"/>
          <p:cNvSpPr txBox="1"/>
          <p:nvPr/>
        </p:nvSpPr>
        <p:spPr>
          <a:xfrm>
            <a:off x="1410179" y="1524260"/>
            <a:ext cx="5570724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8800" b="1" dirty="0">
                <a:solidFill>
                  <a:schemeClr val="accent5"/>
                </a:solidFill>
                <a:latin typeface="Agency FB" panose="020B0503020202020204" pitchFamily="34" charset="0"/>
              </a:rPr>
              <a:t>2019</a:t>
            </a:r>
            <a:endParaRPr lang="zh-CN" altLang="en-US" sz="8800" b="1" dirty="0">
              <a:solidFill>
                <a:schemeClr val="accent5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0178" y="3900140"/>
            <a:ext cx="338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Facebowl</a:t>
            </a:r>
            <a:r>
              <a:rPr lang="zh-CN" altLang="en-US" sz="2800" dirty="0"/>
              <a:t>小组</a:t>
            </a:r>
          </a:p>
        </p:txBody>
      </p:sp>
    </p:spTree>
    <p:extLst>
      <p:ext uri="{BB962C8B-B14F-4D97-AF65-F5344CB8AC3E}">
        <p14:creationId xmlns:p14="http://schemas.microsoft.com/office/powerpoint/2010/main" val="39140620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PA_椭圆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29074" y="2059553"/>
            <a:ext cx="488947" cy="48894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/>
          <a:lstStyle/>
          <a:p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496" name="PA_椭圆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829074" y="3020519"/>
            <a:ext cx="488947" cy="488947"/>
          </a:xfrm>
          <a:prstGeom prst="ellipse">
            <a:avLst/>
          </a:prstGeom>
          <a:solidFill>
            <a:srgbClr val="454645"/>
          </a:solidFill>
          <a:ln>
            <a:noFill/>
          </a:ln>
          <a:effectLst/>
        </p:spPr>
        <p:txBody>
          <a:bodyPr/>
          <a:lstStyle/>
          <a:p>
            <a:pPr algn="ctr"/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0497" name="PA_椭圆 1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829074" y="3986281"/>
            <a:ext cx="488947" cy="48415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/>
          <a:lstStyle/>
          <a:p>
            <a:pPr algn="ctr"/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0498" name="PA_椭圆 1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29074" y="4936102"/>
            <a:ext cx="488947" cy="488947"/>
          </a:xfrm>
          <a:prstGeom prst="ellipse">
            <a:avLst/>
          </a:prstGeom>
          <a:solidFill>
            <a:srgbClr val="454645"/>
          </a:solidFill>
          <a:ln>
            <a:noFill/>
          </a:ln>
          <a:effectLst/>
        </p:spPr>
        <p:txBody>
          <a:bodyPr/>
          <a:lstStyle/>
          <a:p>
            <a:pPr algn="ctr"/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20499" name="PA_组合 19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958798" y="2029458"/>
            <a:ext cx="2311400" cy="3376656"/>
            <a:chOff x="0" y="0"/>
            <a:chExt cx="1335" cy="1951"/>
          </a:xfrm>
          <a:solidFill>
            <a:schemeClr val="accent5"/>
          </a:solidFill>
        </p:grpSpPr>
        <p:sp>
          <p:nvSpPr>
            <p:cNvPr id="20500" name="淘宝店chenying0907 20"/>
            <p:cNvSpPr>
              <a:spLocks noEditPoints="1"/>
            </p:cNvSpPr>
            <p:nvPr/>
          </p:nvSpPr>
          <p:spPr bwMode="auto">
            <a:xfrm>
              <a:off x="0" y="0"/>
              <a:ext cx="1335" cy="1609"/>
            </a:xfrm>
            <a:custGeom>
              <a:avLst/>
              <a:gdLst>
                <a:gd name="T0" fmla="*/ 282 w 565"/>
                <a:gd name="T1" fmla="*/ 0 h 681"/>
                <a:gd name="T2" fmla="*/ 0 w 565"/>
                <a:gd name="T3" fmla="*/ 283 h 681"/>
                <a:gd name="T4" fmla="*/ 72 w 565"/>
                <a:gd name="T5" fmla="*/ 472 h 681"/>
                <a:gd name="T6" fmla="*/ 72 w 565"/>
                <a:gd name="T7" fmla="*/ 472 h 681"/>
                <a:gd name="T8" fmla="*/ 73 w 565"/>
                <a:gd name="T9" fmla="*/ 473 h 681"/>
                <a:gd name="T10" fmla="*/ 85 w 565"/>
                <a:gd name="T11" fmla="*/ 486 h 681"/>
                <a:gd name="T12" fmla="*/ 151 w 565"/>
                <a:gd name="T13" fmla="*/ 568 h 681"/>
                <a:gd name="T14" fmla="*/ 232 w 565"/>
                <a:gd name="T15" fmla="*/ 681 h 681"/>
                <a:gd name="T16" fmla="*/ 275 w 565"/>
                <a:gd name="T17" fmla="*/ 681 h 681"/>
                <a:gd name="T18" fmla="*/ 289 w 565"/>
                <a:gd name="T19" fmla="*/ 681 h 681"/>
                <a:gd name="T20" fmla="*/ 332 w 565"/>
                <a:gd name="T21" fmla="*/ 681 h 681"/>
                <a:gd name="T22" fmla="*/ 414 w 565"/>
                <a:gd name="T23" fmla="*/ 568 h 681"/>
                <a:gd name="T24" fmla="*/ 477 w 565"/>
                <a:gd name="T25" fmla="*/ 488 h 681"/>
                <a:gd name="T26" fmla="*/ 565 w 565"/>
                <a:gd name="T27" fmla="*/ 283 h 681"/>
                <a:gd name="T28" fmla="*/ 282 w 565"/>
                <a:gd name="T29" fmla="*/ 0 h 681"/>
                <a:gd name="T30" fmla="*/ 388 w 565"/>
                <a:gd name="T31" fmla="*/ 410 h 681"/>
                <a:gd name="T32" fmla="*/ 354 w 565"/>
                <a:gd name="T33" fmla="*/ 455 h 681"/>
                <a:gd name="T34" fmla="*/ 309 w 565"/>
                <a:gd name="T35" fmla="*/ 520 h 681"/>
                <a:gd name="T36" fmla="*/ 286 w 565"/>
                <a:gd name="T37" fmla="*/ 520 h 681"/>
                <a:gd name="T38" fmla="*/ 279 w 565"/>
                <a:gd name="T39" fmla="*/ 520 h 681"/>
                <a:gd name="T40" fmla="*/ 255 w 565"/>
                <a:gd name="T41" fmla="*/ 520 h 681"/>
                <a:gd name="T42" fmla="*/ 211 w 565"/>
                <a:gd name="T43" fmla="*/ 455 h 681"/>
                <a:gd name="T44" fmla="*/ 176 w 565"/>
                <a:gd name="T45" fmla="*/ 408 h 681"/>
                <a:gd name="T46" fmla="*/ 169 w 565"/>
                <a:gd name="T47" fmla="*/ 401 h 681"/>
                <a:gd name="T48" fmla="*/ 168 w 565"/>
                <a:gd name="T49" fmla="*/ 400 h 681"/>
                <a:gd name="T50" fmla="*/ 168 w 565"/>
                <a:gd name="T51" fmla="*/ 400 h 681"/>
                <a:gd name="T52" fmla="*/ 129 w 565"/>
                <a:gd name="T53" fmla="*/ 292 h 681"/>
                <a:gd name="T54" fmla="*/ 282 w 565"/>
                <a:gd name="T55" fmla="*/ 129 h 681"/>
                <a:gd name="T56" fmla="*/ 436 w 565"/>
                <a:gd name="T57" fmla="*/ 292 h 681"/>
                <a:gd name="T58" fmla="*/ 388 w 565"/>
                <a:gd name="T59" fmla="*/ 41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5" h="681">
                  <a:moveTo>
                    <a:pt x="282" y="0"/>
                  </a:moveTo>
                  <a:cubicBezTo>
                    <a:pt x="126" y="0"/>
                    <a:pt x="0" y="127"/>
                    <a:pt x="0" y="283"/>
                  </a:cubicBezTo>
                  <a:cubicBezTo>
                    <a:pt x="0" y="356"/>
                    <a:pt x="27" y="422"/>
                    <a:pt x="72" y="472"/>
                  </a:cubicBezTo>
                  <a:cubicBezTo>
                    <a:pt x="72" y="472"/>
                    <a:pt x="72" y="472"/>
                    <a:pt x="72" y="472"/>
                  </a:cubicBezTo>
                  <a:cubicBezTo>
                    <a:pt x="72" y="472"/>
                    <a:pt x="72" y="473"/>
                    <a:pt x="73" y="473"/>
                  </a:cubicBezTo>
                  <a:cubicBezTo>
                    <a:pt x="77" y="478"/>
                    <a:pt x="81" y="482"/>
                    <a:pt x="85" y="486"/>
                  </a:cubicBezTo>
                  <a:cubicBezTo>
                    <a:pt x="102" y="504"/>
                    <a:pt x="131" y="536"/>
                    <a:pt x="151" y="568"/>
                  </a:cubicBezTo>
                  <a:cubicBezTo>
                    <a:pt x="180" y="615"/>
                    <a:pt x="165" y="681"/>
                    <a:pt x="232" y="681"/>
                  </a:cubicBezTo>
                  <a:cubicBezTo>
                    <a:pt x="275" y="681"/>
                    <a:pt x="275" y="681"/>
                    <a:pt x="275" y="681"/>
                  </a:cubicBezTo>
                  <a:cubicBezTo>
                    <a:pt x="289" y="681"/>
                    <a:pt x="289" y="681"/>
                    <a:pt x="289" y="681"/>
                  </a:cubicBezTo>
                  <a:cubicBezTo>
                    <a:pt x="332" y="681"/>
                    <a:pt x="332" y="681"/>
                    <a:pt x="332" y="681"/>
                  </a:cubicBezTo>
                  <a:cubicBezTo>
                    <a:pt x="399" y="681"/>
                    <a:pt x="385" y="615"/>
                    <a:pt x="414" y="568"/>
                  </a:cubicBezTo>
                  <a:cubicBezTo>
                    <a:pt x="433" y="538"/>
                    <a:pt x="460" y="507"/>
                    <a:pt x="477" y="488"/>
                  </a:cubicBezTo>
                  <a:cubicBezTo>
                    <a:pt x="531" y="437"/>
                    <a:pt x="565" y="364"/>
                    <a:pt x="565" y="283"/>
                  </a:cubicBezTo>
                  <a:cubicBezTo>
                    <a:pt x="565" y="127"/>
                    <a:pt x="439" y="0"/>
                    <a:pt x="282" y="0"/>
                  </a:cubicBezTo>
                  <a:close/>
                  <a:moveTo>
                    <a:pt x="388" y="410"/>
                  </a:moveTo>
                  <a:cubicBezTo>
                    <a:pt x="379" y="420"/>
                    <a:pt x="364" y="438"/>
                    <a:pt x="354" y="455"/>
                  </a:cubicBezTo>
                  <a:cubicBezTo>
                    <a:pt x="338" y="482"/>
                    <a:pt x="346" y="520"/>
                    <a:pt x="309" y="520"/>
                  </a:cubicBezTo>
                  <a:cubicBezTo>
                    <a:pt x="286" y="520"/>
                    <a:pt x="286" y="520"/>
                    <a:pt x="286" y="520"/>
                  </a:cubicBezTo>
                  <a:cubicBezTo>
                    <a:pt x="279" y="520"/>
                    <a:pt x="279" y="520"/>
                    <a:pt x="279" y="520"/>
                  </a:cubicBezTo>
                  <a:cubicBezTo>
                    <a:pt x="255" y="520"/>
                    <a:pt x="255" y="520"/>
                    <a:pt x="255" y="520"/>
                  </a:cubicBezTo>
                  <a:cubicBezTo>
                    <a:pt x="219" y="520"/>
                    <a:pt x="227" y="482"/>
                    <a:pt x="211" y="455"/>
                  </a:cubicBezTo>
                  <a:cubicBezTo>
                    <a:pt x="201" y="437"/>
                    <a:pt x="185" y="419"/>
                    <a:pt x="176" y="408"/>
                  </a:cubicBezTo>
                  <a:cubicBezTo>
                    <a:pt x="173" y="406"/>
                    <a:pt x="171" y="403"/>
                    <a:pt x="169" y="401"/>
                  </a:cubicBezTo>
                  <a:cubicBezTo>
                    <a:pt x="169" y="401"/>
                    <a:pt x="168" y="400"/>
                    <a:pt x="168" y="400"/>
                  </a:cubicBezTo>
                  <a:cubicBezTo>
                    <a:pt x="168" y="400"/>
                    <a:pt x="168" y="400"/>
                    <a:pt x="168" y="400"/>
                  </a:cubicBezTo>
                  <a:cubicBezTo>
                    <a:pt x="144" y="371"/>
                    <a:pt x="129" y="333"/>
                    <a:pt x="129" y="292"/>
                  </a:cubicBezTo>
                  <a:cubicBezTo>
                    <a:pt x="129" y="202"/>
                    <a:pt x="198" y="129"/>
                    <a:pt x="282" y="129"/>
                  </a:cubicBezTo>
                  <a:cubicBezTo>
                    <a:pt x="367" y="129"/>
                    <a:pt x="436" y="202"/>
                    <a:pt x="436" y="292"/>
                  </a:cubicBezTo>
                  <a:cubicBezTo>
                    <a:pt x="436" y="338"/>
                    <a:pt x="417" y="380"/>
                    <a:pt x="388" y="4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1" name="淘宝店chenying0907 21"/>
            <p:cNvSpPr>
              <a:spLocks/>
            </p:cNvSpPr>
            <p:nvPr/>
          </p:nvSpPr>
          <p:spPr bwMode="auto">
            <a:xfrm>
              <a:off x="442" y="1625"/>
              <a:ext cx="449" cy="108"/>
            </a:xfrm>
            <a:custGeom>
              <a:avLst/>
              <a:gdLst>
                <a:gd name="T0" fmla="*/ 168 w 190"/>
                <a:gd name="T1" fmla="*/ 0 h 46"/>
                <a:gd name="T2" fmla="*/ 20 w 190"/>
                <a:gd name="T3" fmla="*/ 0 h 46"/>
                <a:gd name="T4" fmla="*/ 0 w 190"/>
                <a:gd name="T5" fmla="*/ 23 h 46"/>
                <a:gd name="T6" fmla="*/ 0 w 190"/>
                <a:gd name="T7" fmla="*/ 24 h 46"/>
                <a:gd name="T8" fmla="*/ 20 w 190"/>
                <a:gd name="T9" fmla="*/ 46 h 46"/>
                <a:gd name="T10" fmla="*/ 168 w 190"/>
                <a:gd name="T11" fmla="*/ 46 h 46"/>
                <a:gd name="T12" fmla="*/ 190 w 190"/>
                <a:gd name="T13" fmla="*/ 24 h 46"/>
                <a:gd name="T14" fmla="*/ 190 w 190"/>
                <a:gd name="T15" fmla="*/ 23 h 46"/>
                <a:gd name="T16" fmla="*/ 168 w 190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46">
                  <a:moveTo>
                    <a:pt x="16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2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9" y="46"/>
                    <a:pt x="20" y="46"/>
                  </a:cubicBezTo>
                  <a:cubicBezTo>
                    <a:pt x="168" y="46"/>
                    <a:pt x="168" y="46"/>
                    <a:pt x="168" y="46"/>
                  </a:cubicBezTo>
                  <a:cubicBezTo>
                    <a:pt x="180" y="46"/>
                    <a:pt x="190" y="35"/>
                    <a:pt x="190" y="24"/>
                  </a:cubicBezTo>
                  <a:cubicBezTo>
                    <a:pt x="190" y="23"/>
                    <a:pt x="190" y="23"/>
                    <a:pt x="190" y="23"/>
                  </a:cubicBezTo>
                  <a:cubicBezTo>
                    <a:pt x="190" y="12"/>
                    <a:pt x="180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2" name="淘宝店chenying0907 22"/>
            <p:cNvSpPr>
              <a:spLocks/>
            </p:cNvSpPr>
            <p:nvPr/>
          </p:nvSpPr>
          <p:spPr bwMode="auto">
            <a:xfrm>
              <a:off x="442" y="1752"/>
              <a:ext cx="449" cy="199"/>
            </a:xfrm>
            <a:custGeom>
              <a:avLst/>
              <a:gdLst>
                <a:gd name="T0" fmla="*/ 168 w 190"/>
                <a:gd name="T1" fmla="*/ 0 h 84"/>
                <a:gd name="T2" fmla="*/ 20 w 190"/>
                <a:gd name="T3" fmla="*/ 0 h 84"/>
                <a:gd name="T4" fmla="*/ 0 w 190"/>
                <a:gd name="T5" fmla="*/ 22 h 84"/>
                <a:gd name="T6" fmla="*/ 0 w 190"/>
                <a:gd name="T7" fmla="*/ 22 h 84"/>
                <a:gd name="T8" fmla="*/ 20 w 190"/>
                <a:gd name="T9" fmla="*/ 41 h 84"/>
                <a:gd name="T10" fmla="*/ 48 w 190"/>
                <a:gd name="T11" fmla="*/ 41 h 84"/>
                <a:gd name="T12" fmla="*/ 48 w 190"/>
                <a:gd name="T13" fmla="*/ 46 h 84"/>
                <a:gd name="T14" fmla="*/ 95 w 190"/>
                <a:gd name="T15" fmla="*/ 84 h 84"/>
                <a:gd name="T16" fmla="*/ 141 w 190"/>
                <a:gd name="T17" fmla="*/ 46 h 84"/>
                <a:gd name="T18" fmla="*/ 141 w 190"/>
                <a:gd name="T19" fmla="*/ 41 h 84"/>
                <a:gd name="T20" fmla="*/ 168 w 190"/>
                <a:gd name="T21" fmla="*/ 41 h 84"/>
                <a:gd name="T22" fmla="*/ 190 w 190"/>
                <a:gd name="T23" fmla="*/ 22 h 84"/>
                <a:gd name="T24" fmla="*/ 190 w 190"/>
                <a:gd name="T25" fmla="*/ 22 h 84"/>
                <a:gd name="T26" fmla="*/ 168 w 190"/>
                <a:gd name="T2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84">
                  <a:moveTo>
                    <a:pt x="16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1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33"/>
                    <a:pt x="9" y="41"/>
                    <a:pt x="20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3"/>
                    <a:pt x="48" y="44"/>
                    <a:pt x="48" y="46"/>
                  </a:cubicBezTo>
                  <a:cubicBezTo>
                    <a:pt x="48" y="67"/>
                    <a:pt x="69" y="84"/>
                    <a:pt x="95" y="84"/>
                  </a:cubicBezTo>
                  <a:cubicBezTo>
                    <a:pt x="120" y="84"/>
                    <a:pt x="141" y="67"/>
                    <a:pt x="141" y="46"/>
                  </a:cubicBezTo>
                  <a:cubicBezTo>
                    <a:pt x="141" y="44"/>
                    <a:pt x="141" y="43"/>
                    <a:pt x="141" y="41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80" y="41"/>
                    <a:pt x="190" y="33"/>
                    <a:pt x="190" y="22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0" y="11"/>
                    <a:pt x="180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3" name="淘宝店chenying0907 23"/>
            <p:cNvSpPr>
              <a:spLocks noEditPoints="1"/>
            </p:cNvSpPr>
            <p:nvPr/>
          </p:nvSpPr>
          <p:spPr bwMode="auto">
            <a:xfrm>
              <a:off x="560" y="605"/>
              <a:ext cx="215" cy="276"/>
            </a:xfrm>
            <a:custGeom>
              <a:avLst/>
              <a:gdLst>
                <a:gd name="T0" fmla="*/ 88 w 91"/>
                <a:gd name="T1" fmla="*/ 0 h 117"/>
                <a:gd name="T2" fmla="*/ 3 w 91"/>
                <a:gd name="T3" fmla="*/ 0 h 117"/>
                <a:gd name="T4" fmla="*/ 0 w 91"/>
                <a:gd name="T5" fmla="*/ 3 h 117"/>
                <a:gd name="T6" fmla="*/ 0 w 91"/>
                <a:gd name="T7" fmla="*/ 114 h 117"/>
                <a:gd name="T8" fmla="*/ 3 w 91"/>
                <a:gd name="T9" fmla="*/ 116 h 117"/>
                <a:gd name="T10" fmla="*/ 43 w 91"/>
                <a:gd name="T11" fmla="*/ 92 h 117"/>
                <a:gd name="T12" fmla="*/ 48 w 91"/>
                <a:gd name="T13" fmla="*/ 92 h 117"/>
                <a:gd name="T14" fmla="*/ 88 w 91"/>
                <a:gd name="T15" fmla="*/ 116 h 117"/>
                <a:gd name="T16" fmla="*/ 91 w 91"/>
                <a:gd name="T17" fmla="*/ 114 h 117"/>
                <a:gd name="T18" fmla="*/ 91 w 91"/>
                <a:gd name="T19" fmla="*/ 3 h 117"/>
                <a:gd name="T20" fmla="*/ 88 w 91"/>
                <a:gd name="T21" fmla="*/ 0 h 117"/>
                <a:gd name="T22" fmla="*/ 65 w 91"/>
                <a:gd name="T23" fmla="*/ 49 h 117"/>
                <a:gd name="T24" fmla="*/ 62 w 91"/>
                <a:gd name="T25" fmla="*/ 53 h 117"/>
                <a:gd name="T26" fmla="*/ 50 w 91"/>
                <a:gd name="T27" fmla="*/ 53 h 117"/>
                <a:gd name="T28" fmla="*/ 50 w 91"/>
                <a:gd name="T29" fmla="*/ 64 h 117"/>
                <a:gd name="T30" fmla="*/ 47 w 91"/>
                <a:gd name="T31" fmla="*/ 67 h 117"/>
                <a:gd name="T32" fmla="*/ 44 w 91"/>
                <a:gd name="T33" fmla="*/ 67 h 117"/>
                <a:gd name="T34" fmla="*/ 41 w 91"/>
                <a:gd name="T35" fmla="*/ 64 h 117"/>
                <a:gd name="T36" fmla="*/ 41 w 91"/>
                <a:gd name="T37" fmla="*/ 53 h 117"/>
                <a:gd name="T38" fmla="*/ 29 w 91"/>
                <a:gd name="T39" fmla="*/ 53 h 117"/>
                <a:gd name="T40" fmla="*/ 26 w 91"/>
                <a:gd name="T41" fmla="*/ 49 h 117"/>
                <a:gd name="T42" fmla="*/ 26 w 91"/>
                <a:gd name="T43" fmla="*/ 46 h 117"/>
                <a:gd name="T44" fmla="*/ 29 w 91"/>
                <a:gd name="T45" fmla="*/ 43 h 117"/>
                <a:gd name="T46" fmla="*/ 41 w 91"/>
                <a:gd name="T47" fmla="*/ 43 h 117"/>
                <a:gd name="T48" fmla="*/ 41 w 91"/>
                <a:gd name="T49" fmla="*/ 31 h 117"/>
                <a:gd name="T50" fmla="*/ 44 w 91"/>
                <a:gd name="T51" fmla="*/ 28 h 117"/>
                <a:gd name="T52" fmla="*/ 47 w 91"/>
                <a:gd name="T53" fmla="*/ 28 h 117"/>
                <a:gd name="T54" fmla="*/ 50 w 91"/>
                <a:gd name="T55" fmla="*/ 31 h 117"/>
                <a:gd name="T56" fmla="*/ 50 w 91"/>
                <a:gd name="T57" fmla="*/ 43 h 117"/>
                <a:gd name="T58" fmla="*/ 62 w 91"/>
                <a:gd name="T59" fmla="*/ 43 h 117"/>
                <a:gd name="T60" fmla="*/ 65 w 91"/>
                <a:gd name="T61" fmla="*/ 46 h 117"/>
                <a:gd name="T62" fmla="*/ 65 w 91"/>
                <a:gd name="T63" fmla="*/ 4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" h="117">
                  <a:moveTo>
                    <a:pt x="8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1" y="117"/>
                    <a:pt x="3" y="116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4" y="91"/>
                    <a:pt x="47" y="91"/>
                    <a:pt x="48" y="92"/>
                  </a:cubicBezTo>
                  <a:cubicBezTo>
                    <a:pt x="88" y="116"/>
                    <a:pt x="88" y="116"/>
                    <a:pt x="88" y="116"/>
                  </a:cubicBezTo>
                  <a:cubicBezTo>
                    <a:pt x="90" y="117"/>
                    <a:pt x="91" y="116"/>
                    <a:pt x="91" y="114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89" y="0"/>
                    <a:pt x="88" y="0"/>
                  </a:cubicBezTo>
                  <a:close/>
                  <a:moveTo>
                    <a:pt x="65" y="49"/>
                  </a:moveTo>
                  <a:cubicBezTo>
                    <a:pt x="65" y="51"/>
                    <a:pt x="64" y="53"/>
                    <a:pt x="62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6"/>
                    <a:pt x="49" y="67"/>
                    <a:pt x="47" y="67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2" y="67"/>
                    <a:pt x="41" y="66"/>
                    <a:pt x="41" y="64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7" y="53"/>
                    <a:pt x="26" y="51"/>
                    <a:pt x="26" y="49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4"/>
                    <a:pt x="27" y="43"/>
                    <a:pt x="29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29"/>
                    <a:pt x="42" y="28"/>
                    <a:pt x="44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9" y="28"/>
                    <a:pt x="50" y="29"/>
                    <a:pt x="50" y="31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4" y="43"/>
                    <a:pt x="65" y="44"/>
                    <a:pt x="65" y="46"/>
                  </a:cubicBezTo>
                  <a:lnTo>
                    <a:pt x="6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4" name="淘宝店chenying0907 24"/>
            <p:cNvSpPr>
              <a:spLocks/>
            </p:cNvSpPr>
            <p:nvPr/>
          </p:nvSpPr>
          <p:spPr bwMode="auto">
            <a:xfrm>
              <a:off x="621" y="543"/>
              <a:ext cx="215" cy="279"/>
            </a:xfrm>
            <a:custGeom>
              <a:avLst/>
              <a:gdLst>
                <a:gd name="T0" fmla="*/ 87 w 91"/>
                <a:gd name="T1" fmla="*/ 0 h 118"/>
                <a:gd name="T2" fmla="*/ 91 w 91"/>
                <a:gd name="T3" fmla="*/ 3 h 118"/>
                <a:gd name="T4" fmla="*/ 91 w 91"/>
                <a:gd name="T5" fmla="*/ 115 h 118"/>
                <a:gd name="T6" fmla="*/ 88 w 91"/>
                <a:gd name="T7" fmla="*/ 117 h 118"/>
                <a:gd name="T8" fmla="*/ 77 w 91"/>
                <a:gd name="T9" fmla="*/ 109 h 118"/>
                <a:gd name="T10" fmla="*/ 75 w 91"/>
                <a:gd name="T11" fmla="*/ 104 h 118"/>
                <a:gd name="T12" fmla="*/ 75 w 91"/>
                <a:gd name="T13" fmla="*/ 19 h 118"/>
                <a:gd name="T14" fmla="*/ 71 w 91"/>
                <a:gd name="T15" fmla="*/ 16 h 118"/>
                <a:gd name="T16" fmla="*/ 3 w 91"/>
                <a:gd name="T17" fmla="*/ 16 h 118"/>
                <a:gd name="T18" fmla="*/ 0 w 91"/>
                <a:gd name="T19" fmla="*/ 13 h 118"/>
                <a:gd name="T20" fmla="*/ 0 w 91"/>
                <a:gd name="T21" fmla="*/ 3 h 118"/>
                <a:gd name="T22" fmla="*/ 3 w 91"/>
                <a:gd name="T23" fmla="*/ 0 h 118"/>
                <a:gd name="T24" fmla="*/ 87 w 91"/>
                <a:gd name="T2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118">
                  <a:moveTo>
                    <a:pt x="87" y="0"/>
                  </a:moveTo>
                  <a:cubicBezTo>
                    <a:pt x="89" y="0"/>
                    <a:pt x="91" y="2"/>
                    <a:pt x="91" y="3"/>
                  </a:cubicBezTo>
                  <a:cubicBezTo>
                    <a:pt x="91" y="115"/>
                    <a:pt x="91" y="115"/>
                    <a:pt x="91" y="115"/>
                  </a:cubicBezTo>
                  <a:cubicBezTo>
                    <a:pt x="91" y="117"/>
                    <a:pt x="89" y="118"/>
                    <a:pt x="88" y="117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6" y="108"/>
                    <a:pt x="75" y="106"/>
                    <a:pt x="75" y="104"/>
                  </a:cubicBezTo>
                  <a:cubicBezTo>
                    <a:pt x="75" y="19"/>
                    <a:pt x="75" y="19"/>
                    <a:pt x="75" y="19"/>
                  </a:cubicBezTo>
                  <a:cubicBezTo>
                    <a:pt x="75" y="18"/>
                    <a:pt x="73" y="16"/>
                    <a:pt x="71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lnTo>
                    <a:pt x="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20505" name="PA_组合 25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5012243" y="5077458"/>
            <a:ext cx="131233" cy="194733"/>
            <a:chOff x="0" y="0"/>
            <a:chExt cx="85" cy="127"/>
          </a:xfrm>
        </p:grpSpPr>
        <p:sp>
          <p:nvSpPr>
            <p:cNvPr id="20506" name="淘宝店chenying0907 26"/>
            <p:cNvSpPr>
              <a:spLocks noEditPoints="1"/>
            </p:cNvSpPr>
            <p:nvPr/>
          </p:nvSpPr>
          <p:spPr bwMode="auto">
            <a:xfrm>
              <a:off x="0" y="47"/>
              <a:ext cx="85" cy="80"/>
            </a:xfrm>
            <a:custGeom>
              <a:avLst/>
              <a:gdLst>
                <a:gd name="T0" fmla="*/ 34 w 36"/>
                <a:gd name="T1" fmla="*/ 0 h 34"/>
                <a:gd name="T2" fmla="*/ 2 w 36"/>
                <a:gd name="T3" fmla="*/ 0 h 34"/>
                <a:gd name="T4" fmla="*/ 1 w 36"/>
                <a:gd name="T5" fmla="*/ 0 h 34"/>
                <a:gd name="T6" fmla="*/ 0 w 36"/>
                <a:gd name="T7" fmla="*/ 1 h 34"/>
                <a:gd name="T8" fmla="*/ 0 w 36"/>
                <a:gd name="T9" fmla="*/ 6 h 34"/>
                <a:gd name="T10" fmla="*/ 0 w 36"/>
                <a:gd name="T11" fmla="*/ 32 h 34"/>
                <a:gd name="T12" fmla="*/ 2 w 36"/>
                <a:gd name="T13" fmla="*/ 34 h 34"/>
                <a:gd name="T14" fmla="*/ 34 w 36"/>
                <a:gd name="T15" fmla="*/ 34 h 34"/>
                <a:gd name="T16" fmla="*/ 36 w 36"/>
                <a:gd name="T17" fmla="*/ 32 h 34"/>
                <a:gd name="T18" fmla="*/ 36 w 36"/>
                <a:gd name="T19" fmla="*/ 1 h 34"/>
                <a:gd name="T20" fmla="*/ 34 w 36"/>
                <a:gd name="T21" fmla="*/ 0 h 34"/>
                <a:gd name="T22" fmla="*/ 8 w 36"/>
                <a:gd name="T23" fmla="*/ 7 h 34"/>
                <a:gd name="T24" fmla="*/ 11 w 36"/>
                <a:gd name="T25" fmla="*/ 7 h 34"/>
                <a:gd name="T26" fmla="*/ 11 w 36"/>
                <a:gd name="T27" fmla="*/ 26 h 34"/>
                <a:gd name="T28" fmla="*/ 8 w 36"/>
                <a:gd name="T29" fmla="*/ 26 h 34"/>
                <a:gd name="T30" fmla="*/ 8 w 36"/>
                <a:gd name="T31" fmla="*/ 7 h 34"/>
                <a:gd name="T32" fmla="*/ 16 w 36"/>
                <a:gd name="T33" fmla="*/ 7 h 34"/>
                <a:gd name="T34" fmla="*/ 20 w 36"/>
                <a:gd name="T35" fmla="*/ 7 h 34"/>
                <a:gd name="T36" fmla="*/ 20 w 36"/>
                <a:gd name="T37" fmla="*/ 26 h 34"/>
                <a:gd name="T38" fmla="*/ 16 w 36"/>
                <a:gd name="T39" fmla="*/ 26 h 34"/>
                <a:gd name="T40" fmla="*/ 16 w 36"/>
                <a:gd name="T41" fmla="*/ 7 h 34"/>
                <a:gd name="T42" fmla="*/ 28 w 36"/>
                <a:gd name="T43" fmla="*/ 26 h 34"/>
                <a:gd name="T44" fmla="*/ 25 w 36"/>
                <a:gd name="T45" fmla="*/ 26 h 34"/>
                <a:gd name="T46" fmla="*/ 25 w 36"/>
                <a:gd name="T47" fmla="*/ 7 h 34"/>
                <a:gd name="T48" fmla="*/ 28 w 36"/>
                <a:gd name="T49" fmla="*/ 7 h 34"/>
                <a:gd name="T50" fmla="*/ 28 w 36"/>
                <a:gd name="T51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" h="3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4"/>
                    <a:pt x="36" y="33"/>
                    <a:pt x="36" y="3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0"/>
                    <a:pt x="35" y="0"/>
                    <a:pt x="34" y="0"/>
                  </a:cubicBezTo>
                  <a:close/>
                  <a:moveTo>
                    <a:pt x="8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8" y="26"/>
                    <a:pt x="8" y="26"/>
                    <a:pt x="8" y="26"/>
                  </a:cubicBezTo>
                  <a:lnTo>
                    <a:pt x="8" y="7"/>
                  </a:lnTo>
                  <a:close/>
                  <a:moveTo>
                    <a:pt x="16" y="7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6"/>
                    <a:pt x="16" y="26"/>
                    <a:pt x="16" y="26"/>
                  </a:cubicBezTo>
                  <a:lnTo>
                    <a:pt x="16" y="7"/>
                  </a:lnTo>
                  <a:close/>
                  <a:moveTo>
                    <a:pt x="28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8" y="7"/>
                    <a:pt x="28" y="7"/>
                    <a:pt x="28" y="7"/>
                  </a:cubicBezTo>
                  <a:lnTo>
                    <a:pt x="28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7" name="淘宝店chenying0907 27"/>
            <p:cNvSpPr>
              <a:spLocks/>
            </p:cNvSpPr>
            <p:nvPr/>
          </p:nvSpPr>
          <p:spPr bwMode="auto">
            <a:xfrm>
              <a:off x="0" y="0"/>
              <a:ext cx="85" cy="33"/>
            </a:xfrm>
            <a:custGeom>
              <a:avLst/>
              <a:gdLst>
                <a:gd name="T0" fmla="*/ 34 w 36"/>
                <a:gd name="T1" fmla="*/ 14 h 14"/>
                <a:gd name="T2" fmla="*/ 36 w 36"/>
                <a:gd name="T3" fmla="*/ 12 h 14"/>
                <a:gd name="T4" fmla="*/ 36 w 36"/>
                <a:gd name="T5" fmla="*/ 7 h 14"/>
                <a:gd name="T6" fmla="*/ 34 w 36"/>
                <a:gd name="T7" fmla="*/ 5 h 14"/>
                <a:gd name="T8" fmla="*/ 26 w 36"/>
                <a:gd name="T9" fmla="*/ 5 h 14"/>
                <a:gd name="T10" fmla="*/ 25 w 36"/>
                <a:gd name="T11" fmla="*/ 4 h 14"/>
                <a:gd name="T12" fmla="*/ 25 w 36"/>
                <a:gd name="T13" fmla="*/ 1 h 14"/>
                <a:gd name="T14" fmla="*/ 23 w 36"/>
                <a:gd name="T15" fmla="*/ 0 h 14"/>
                <a:gd name="T16" fmla="*/ 13 w 36"/>
                <a:gd name="T17" fmla="*/ 0 h 14"/>
                <a:gd name="T18" fmla="*/ 12 w 36"/>
                <a:gd name="T19" fmla="*/ 1 h 14"/>
                <a:gd name="T20" fmla="*/ 12 w 36"/>
                <a:gd name="T21" fmla="*/ 4 h 14"/>
                <a:gd name="T22" fmla="*/ 10 w 36"/>
                <a:gd name="T23" fmla="*/ 5 h 14"/>
                <a:gd name="T24" fmla="*/ 2 w 36"/>
                <a:gd name="T25" fmla="*/ 5 h 14"/>
                <a:gd name="T26" fmla="*/ 0 w 36"/>
                <a:gd name="T27" fmla="*/ 7 h 14"/>
                <a:gd name="T28" fmla="*/ 0 w 36"/>
                <a:gd name="T29" fmla="*/ 12 h 14"/>
                <a:gd name="T30" fmla="*/ 2 w 36"/>
                <a:gd name="T31" fmla="*/ 14 h 14"/>
                <a:gd name="T32" fmla="*/ 34 w 36"/>
                <a:gd name="T3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14">
                  <a:moveTo>
                    <a:pt x="34" y="14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6"/>
                    <a:pt x="35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5" y="5"/>
                    <a:pt x="25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0"/>
                    <a:pt x="24" y="0"/>
                    <a:pt x="2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1" y="5"/>
                    <a:pt x="10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4"/>
                    <a:pt x="2" y="14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20508" name="PA_组合 28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4976258" y="4127074"/>
            <a:ext cx="203200" cy="165100"/>
            <a:chOff x="0" y="0"/>
            <a:chExt cx="132" cy="109"/>
          </a:xfrm>
        </p:grpSpPr>
        <p:sp>
          <p:nvSpPr>
            <p:cNvPr id="20509" name="淘宝店chenying0907 29"/>
            <p:cNvSpPr>
              <a:spLocks/>
            </p:cNvSpPr>
            <p:nvPr/>
          </p:nvSpPr>
          <p:spPr bwMode="auto">
            <a:xfrm>
              <a:off x="83" y="38"/>
              <a:ext cx="49" cy="71"/>
            </a:xfrm>
            <a:custGeom>
              <a:avLst/>
              <a:gdLst>
                <a:gd name="T0" fmla="*/ 21 w 21"/>
                <a:gd name="T1" fmla="*/ 15 h 30"/>
                <a:gd name="T2" fmla="*/ 5 w 21"/>
                <a:gd name="T3" fmla="*/ 30 h 30"/>
                <a:gd name="T4" fmla="*/ 0 w 21"/>
                <a:gd name="T5" fmla="*/ 29 h 30"/>
                <a:gd name="T6" fmla="*/ 14 w 21"/>
                <a:gd name="T7" fmla="*/ 9 h 30"/>
                <a:gd name="T8" fmla="*/ 12 w 21"/>
                <a:gd name="T9" fmla="*/ 0 h 30"/>
                <a:gd name="T10" fmla="*/ 21 w 21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30">
                  <a:moveTo>
                    <a:pt x="21" y="15"/>
                  </a:moveTo>
                  <a:cubicBezTo>
                    <a:pt x="21" y="23"/>
                    <a:pt x="14" y="30"/>
                    <a:pt x="5" y="30"/>
                  </a:cubicBezTo>
                  <a:cubicBezTo>
                    <a:pt x="4" y="30"/>
                    <a:pt x="2" y="30"/>
                    <a:pt x="0" y="29"/>
                  </a:cubicBezTo>
                  <a:cubicBezTo>
                    <a:pt x="8" y="26"/>
                    <a:pt x="14" y="18"/>
                    <a:pt x="14" y="9"/>
                  </a:cubicBezTo>
                  <a:cubicBezTo>
                    <a:pt x="14" y="6"/>
                    <a:pt x="13" y="3"/>
                    <a:pt x="12" y="0"/>
                  </a:cubicBezTo>
                  <a:cubicBezTo>
                    <a:pt x="17" y="3"/>
                    <a:pt x="21" y="8"/>
                    <a:pt x="2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10" name="淘宝店chenying0907 30"/>
            <p:cNvSpPr>
              <a:spLocks noEditPoints="1"/>
            </p:cNvSpPr>
            <p:nvPr/>
          </p:nvSpPr>
          <p:spPr bwMode="auto">
            <a:xfrm>
              <a:off x="0" y="0"/>
              <a:ext cx="109" cy="109"/>
            </a:xfrm>
            <a:custGeom>
              <a:avLst/>
              <a:gdLst>
                <a:gd name="T0" fmla="*/ 45 w 46"/>
                <a:gd name="T1" fmla="*/ 15 h 46"/>
                <a:gd name="T2" fmla="*/ 35 w 46"/>
                <a:gd name="T3" fmla="*/ 4 h 46"/>
                <a:gd name="T4" fmla="*/ 35 w 46"/>
                <a:gd name="T5" fmla="*/ 4 h 46"/>
                <a:gd name="T6" fmla="*/ 23 w 46"/>
                <a:gd name="T7" fmla="*/ 0 h 46"/>
                <a:gd name="T8" fmla="*/ 4 w 46"/>
                <a:gd name="T9" fmla="*/ 10 h 46"/>
                <a:gd name="T10" fmla="*/ 0 w 46"/>
                <a:gd name="T11" fmla="*/ 23 h 46"/>
                <a:gd name="T12" fmla="*/ 5 w 46"/>
                <a:gd name="T13" fmla="*/ 37 h 46"/>
                <a:gd name="T14" fmla="*/ 9 w 46"/>
                <a:gd name="T15" fmla="*/ 42 h 46"/>
                <a:gd name="T16" fmla="*/ 14 w 46"/>
                <a:gd name="T17" fmla="*/ 44 h 46"/>
                <a:gd name="T18" fmla="*/ 14 w 46"/>
                <a:gd name="T19" fmla="*/ 44 h 46"/>
                <a:gd name="T20" fmla="*/ 23 w 46"/>
                <a:gd name="T21" fmla="*/ 46 h 46"/>
                <a:gd name="T22" fmla="*/ 32 w 46"/>
                <a:gd name="T23" fmla="*/ 44 h 46"/>
                <a:gd name="T24" fmla="*/ 36 w 46"/>
                <a:gd name="T25" fmla="*/ 42 h 46"/>
                <a:gd name="T26" fmla="*/ 42 w 46"/>
                <a:gd name="T27" fmla="*/ 36 h 46"/>
                <a:gd name="T28" fmla="*/ 46 w 46"/>
                <a:gd name="T29" fmla="*/ 26 h 46"/>
                <a:gd name="T30" fmla="*/ 46 w 46"/>
                <a:gd name="T31" fmla="*/ 26 h 46"/>
                <a:gd name="T32" fmla="*/ 46 w 46"/>
                <a:gd name="T33" fmla="*/ 23 h 46"/>
                <a:gd name="T34" fmla="*/ 45 w 46"/>
                <a:gd name="T35" fmla="*/ 15 h 46"/>
                <a:gd name="T36" fmla="*/ 31 w 46"/>
                <a:gd name="T37" fmla="*/ 11 h 46"/>
                <a:gd name="T38" fmla="*/ 35 w 46"/>
                <a:gd name="T39" fmla="*/ 15 h 46"/>
                <a:gd name="T40" fmla="*/ 35 w 46"/>
                <a:gd name="T41" fmla="*/ 15 h 46"/>
                <a:gd name="T42" fmla="*/ 31 w 46"/>
                <a:gd name="T43" fmla="*/ 19 h 46"/>
                <a:gd name="T44" fmla="*/ 27 w 46"/>
                <a:gd name="T45" fmla="*/ 15 h 46"/>
                <a:gd name="T46" fmla="*/ 31 w 46"/>
                <a:gd name="T47" fmla="*/ 11 h 46"/>
                <a:gd name="T48" fmla="*/ 31 w 46"/>
                <a:gd name="T49" fmla="*/ 11 h 46"/>
                <a:gd name="T50" fmla="*/ 15 w 46"/>
                <a:gd name="T51" fmla="*/ 36 h 46"/>
                <a:gd name="T52" fmla="*/ 11 w 46"/>
                <a:gd name="T53" fmla="*/ 32 h 46"/>
                <a:gd name="T54" fmla="*/ 15 w 46"/>
                <a:gd name="T55" fmla="*/ 28 h 46"/>
                <a:gd name="T56" fmla="*/ 19 w 46"/>
                <a:gd name="T57" fmla="*/ 32 h 46"/>
                <a:gd name="T58" fmla="*/ 15 w 46"/>
                <a:gd name="T59" fmla="*/ 36 h 46"/>
                <a:gd name="T60" fmla="*/ 15 w 46"/>
                <a:gd name="T61" fmla="*/ 19 h 46"/>
                <a:gd name="T62" fmla="*/ 11 w 46"/>
                <a:gd name="T63" fmla="*/ 15 h 46"/>
                <a:gd name="T64" fmla="*/ 15 w 46"/>
                <a:gd name="T65" fmla="*/ 11 h 46"/>
                <a:gd name="T66" fmla="*/ 19 w 46"/>
                <a:gd name="T67" fmla="*/ 15 h 46"/>
                <a:gd name="T68" fmla="*/ 15 w 46"/>
                <a:gd name="T69" fmla="*/ 19 h 46"/>
                <a:gd name="T70" fmla="*/ 20 w 46"/>
                <a:gd name="T71" fmla="*/ 23 h 46"/>
                <a:gd name="T72" fmla="*/ 22 w 46"/>
                <a:gd name="T73" fmla="*/ 21 h 46"/>
                <a:gd name="T74" fmla="*/ 23 w 46"/>
                <a:gd name="T75" fmla="*/ 21 h 46"/>
                <a:gd name="T76" fmla="*/ 26 w 46"/>
                <a:gd name="T77" fmla="*/ 23 h 46"/>
                <a:gd name="T78" fmla="*/ 25 w 46"/>
                <a:gd name="T79" fmla="*/ 25 h 46"/>
                <a:gd name="T80" fmla="*/ 23 w 46"/>
                <a:gd name="T81" fmla="*/ 26 h 46"/>
                <a:gd name="T82" fmla="*/ 20 w 46"/>
                <a:gd name="T83" fmla="*/ 23 h 46"/>
                <a:gd name="T84" fmla="*/ 31 w 46"/>
                <a:gd name="T85" fmla="*/ 36 h 46"/>
                <a:gd name="T86" fmla="*/ 27 w 46"/>
                <a:gd name="T87" fmla="*/ 32 h 46"/>
                <a:gd name="T88" fmla="*/ 31 w 46"/>
                <a:gd name="T89" fmla="*/ 28 h 46"/>
                <a:gd name="T90" fmla="*/ 35 w 46"/>
                <a:gd name="T91" fmla="*/ 32 h 46"/>
                <a:gd name="T92" fmla="*/ 31 w 46"/>
                <a:gd name="T93" fmla="*/ 3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6">
                  <a:moveTo>
                    <a:pt x="45" y="15"/>
                  </a:moveTo>
                  <a:cubicBezTo>
                    <a:pt x="43" y="10"/>
                    <a:pt x="39" y="6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1" y="2"/>
                    <a:pt x="27" y="0"/>
                    <a:pt x="23" y="0"/>
                  </a:cubicBezTo>
                  <a:cubicBezTo>
                    <a:pt x="15" y="0"/>
                    <a:pt x="8" y="4"/>
                    <a:pt x="4" y="10"/>
                  </a:cubicBezTo>
                  <a:cubicBezTo>
                    <a:pt x="2" y="14"/>
                    <a:pt x="0" y="19"/>
                    <a:pt x="0" y="23"/>
                  </a:cubicBezTo>
                  <a:cubicBezTo>
                    <a:pt x="0" y="29"/>
                    <a:pt x="2" y="33"/>
                    <a:pt x="5" y="37"/>
                  </a:cubicBezTo>
                  <a:cubicBezTo>
                    <a:pt x="6" y="39"/>
                    <a:pt x="8" y="40"/>
                    <a:pt x="9" y="42"/>
                  </a:cubicBezTo>
                  <a:cubicBezTo>
                    <a:pt x="11" y="43"/>
                    <a:pt x="12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7" y="46"/>
                    <a:pt x="20" y="46"/>
                    <a:pt x="23" y="46"/>
                  </a:cubicBezTo>
                  <a:cubicBezTo>
                    <a:pt x="26" y="46"/>
                    <a:pt x="30" y="46"/>
                    <a:pt x="32" y="44"/>
                  </a:cubicBezTo>
                  <a:cubicBezTo>
                    <a:pt x="34" y="44"/>
                    <a:pt x="35" y="43"/>
                    <a:pt x="36" y="42"/>
                  </a:cubicBezTo>
                  <a:cubicBezTo>
                    <a:pt x="38" y="41"/>
                    <a:pt x="40" y="39"/>
                    <a:pt x="42" y="36"/>
                  </a:cubicBezTo>
                  <a:cubicBezTo>
                    <a:pt x="44" y="33"/>
                    <a:pt x="45" y="30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5"/>
                    <a:pt x="46" y="24"/>
                    <a:pt x="46" y="23"/>
                  </a:cubicBezTo>
                  <a:cubicBezTo>
                    <a:pt x="46" y="21"/>
                    <a:pt x="45" y="18"/>
                    <a:pt x="45" y="15"/>
                  </a:cubicBezTo>
                  <a:close/>
                  <a:moveTo>
                    <a:pt x="31" y="11"/>
                  </a:moveTo>
                  <a:cubicBezTo>
                    <a:pt x="34" y="11"/>
                    <a:pt x="35" y="13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7"/>
                    <a:pt x="33" y="19"/>
                    <a:pt x="31" y="19"/>
                  </a:cubicBezTo>
                  <a:cubicBezTo>
                    <a:pt x="29" y="19"/>
                    <a:pt x="27" y="17"/>
                    <a:pt x="27" y="15"/>
                  </a:cubicBezTo>
                  <a:cubicBezTo>
                    <a:pt x="27" y="13"/>
                    <a:pt x="29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lose/>
                  <a:moveTo>
                    <a:pt x="15" y="36"/>
                  </a:moveTo>
                  <a:cubicBezTo>
                    <a:pt x="12" y="36"/>
                    <a:pt x="11" y="34"/>
                    <a:pt x="11" y="32"/>
                  </a:cubicBezTo>
                  <a:cubicBezTo>
                    <a:pt x="11" y="30"/>
                    <a:pt x="12" y="28"/>
                    <a:pt x="15" y="28"/>
                  </a:cubicBezTo>
                  <a:cubicBezTo>
                    <a:pt x="17" y="28"/>
                    <a:pt x="19" y="30"/>
                    <a:pt x="19" y="32"/>
                  </a:cubicBezTo>
                  <a:cubicBezTo>
                    <a:pt x="19" y="34"/>
                    <a:pt x="17" y="36"/>
                    <a:pt x="15" y="36"/>
                  </a:cubicBezTo>
                  <a:close/>
                  <a:moveTo>
                    <a:pt x="15" y="19"/>
                  </a:moveTo>
                  <a:cubicBezTo>
                    <a:pt x="12" y="19"/>
                    <a:pt x="11" y="17"/>
                    <a:pt x="11" y="15"/>
                  </a:cubicBezTo>
                  <a:cubicBezTo>
                    <a:pt x="11" y="13"/>
                    <a:pt x="12" y="11"/>
                    <a:pt x="15" y="11"/>
                  </a:cubicBezTo>
                  <a:cubicBezTo>
                    <a:pt x="17" y="11"/>
                    <a:pt x="19" y="13"/>
                    <a:pt x="19" y="15"/>
                  </a:cubicBezTo>
                  <a:cubicBezTo>
                    <a:pt x="19" y="17"/>
                    <a:pt x="17" y="19"/>
                    <a:pt x="15" y="19"/>
                  </a:cubicBezTo>
                  <a:close/>
                  <a:moveTo>
                    <a:pt x="20" y="23"/>
                  </a:moveTo>
                  <a:cubicBezTo>
                    <a:pt x="20" y="22"/>
                    <a:pt x="21" y="21"/>
                    <a:pt x="22" y="21"/>
                  </a:cubicBezTo>
                  <a:cubicBezTo>
                    <a:pt x="22" y="21"/>
                    <a:pt x="23" y="21"/>
                    <a:pt x="23" y="21"/>
                  </a:cubicBezTo>
                  <a:cubicBezTo>
                    <a:pt x="25" y="21"/>
                    <a:pt x="26" y="22"/>
                    <a:pt x="26" y="23"/>
                  </a:cubicBezTo>
                  <a:cubicBezTo>
                    <a:pt x="26" y="24"/>
                    <a:pt x="26" y="24"/>
                    <a:pt x="25" y="25"/>
                  </a:cubicBezTo>
                  <a:cubicBezTo>
                    <a:pt x="25" y="26"/>
                    <a:pt x="24" y="26"/>
                    <a:pt x="23" y="26"/>
                  </a:cubicBezTo>
                  <a:cubicBezTo>
                    <a:pt x="22" y="26"/>
                    <a:pt x="20" y="25"/>
                    <a:pt x="20" y="23"/>
                  </a:cubicBezTo>
                  <a:close/>
                  <a:moveTo>
                    <a:pt x="31" y="36"/>
                  </a:moveTo>
                  <a:cubicBezTo>
                    <a:pt x="29" y="36"/>
                    <a:pt x="27" y="34"/>
                    <a:pt x="27" y="32"/>
                  </a:cubicBezTo>
                  <a:cubicBezTo>
                    <a:pt x="27" y="30"/>
                    <a:pt x="29" y="28"/>
                    <a:pt x="31" y="28"/>
                  </a:cubicBezTo>
                  <a:cubicBezTo>
                    <a:pt x="34" y="28"/>
                    <a:pt x="35" y="30"/>
                    <a:pt x="35" y="32"/>
                  </a:cubicBezTo>
                  <a:cubicBezTo>
                    <a:pt x="35" y="34"/>
                    <a:pt x="34" y="36"/>
                    <a:pt x="31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0511" name="PA_淘宝店chenying0907 31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4978376" y="3187274"/>
            <a:ext cx="198967" cy="169333"/>
          </a:xfrm>
          <a:custGeom>
            <a:avLst/>
            <a:gdLst>
              <a:gd name="T0" fmla="*/ 52 w 54"/>
              <a:gd name="T1" fmla="*/ 0 h 47"/>
              <a:gd name="T2" fmla="*/ 11 w 54"/>
              <a:gd name="T3" fmla="*/ 0 h 47"/>
              <a:gd name="T4" fmla="*/ 9 w 54"/>
              <a:gd name="T5" fmla="*/ 2 h 47"/>
              <a:gd name="T6" fmla="*/ 9 w 54"/>
              <a:gd name="T7" fmla="*/ 4 h 47"/>
              <a:gd name="T8" fmla="*/ 9 w 54"/>
              <a:gd name="T9" fmla="*/ 5 h 47"/>
              <a:gd name="T10" fmla="*/ 9 w 54"/>
              <a:gd name="T11" fmla="*/ 6 h 47"/>
              <a:gd name="T12" fmla="*/ 9 w 54"/>
              <a:gd name="T13" fmla="*/ 9 h 47"/>
              <a:gd name="T14" fmla="*/ 10 w 54"/>
              <a:gd name="T15" fmla="*/ 9 h 47"/>
              <a:gd name="T16" fmla="*/ 2 w 54"/>
              <a:gd name="T17" fmla="*/ 9 h 47"/>
              <a:gd name="T18" fmla="*/ 0 w 54"/>
              <a:gd name="T19" fmla="*/ 11 h 47"/>
              <a:gd name="T20" fmla="*/ 0 w 54"/>
              <a:gd name="T21" fmla="*/ 45 h 47"/>
              <a:gd name="T22" fmla="*/ 2 w 54"/>
              <a:gd name="T23" fmla="*/ 47 h 47"/>
              <a:gd name="T24" fmla="*/ 43 w 54"/>
              <a:gd name="T25" fmla="*/ 47 h 47"/>
              <a:gd name="T26" fmla="*/ 45 w 54"/>
              <a:gd name="T27" fmla="*/ 45 h 47"/>
              <a:gd name="T28" fmla="*/ 45 w 54"/>
              <a:gd name="T29" fmla="*/ 38 h 47"/>
              <a:gd name="T30" fmla="*/ 52 w 54"/>
              <a:gd name="T31" fmla="*/ 38 h 47"/>
              <a:gd name="T32" fmla="*/ 54 w 54"/>
              <a:gd name="T33" fmla="*/ 36 h 47"/>
              <a:gd name="T34" fmla="*/ 54 w 54"/>
              <a:gd name="T35" fmla="*/ 34 h 47"/>
              <a:gd name="T36" fmla="*/ 54 w 54"/>
              <a:gd name="T37" fmla="*/ 33 h 47"/>
              <a:gd name="T38" fmla="*/ 54 w 54"/>
              <a:gd name="T39" fmla="*/ 31 h 47"/>
              <a:gd name="T40" fmla="*/ 54 w 54"/>
              <a:gd name="T41" fmla="*/ 7 h 47"/>
              <a:gd name="T42" fmla="*/ 54 w 54"/>
              <a:gd name="T43" fmla="*/ 5 h 47"/>
              <a:gd name="T44" fmla="*/ 54 w 54"/>
              <a:gd name="T45" fmla="*/ 4 h 47"/>
              <a:gd name="T46" fmla="*/ 54 w 54"/>
              <a:gd name="T47" fmla="*/ 2 h 47"/>
              <a:gd name="T48" fmla="*/ 52 w 54"/>
              <a:gd name="T49" fmla="*/ 0 h 47"/>
              <a:gd name="T50" fmla="*/ 26 w 54"/>
              <a:gd name="T51" fmla="*/ 22 h 47"/>
              <a:gd name="T52" fmla="*/ 30 w 54"/>
              <a:gd name="T53" fmla="*/ 18 h 47"/>
              <a:gd name="T54" fmla="*/ 34 w 54"/>
              <a:gd name="T55" fmla="*/ 22 h 47"/>
              <a:gd name="T56" fmla="*/ 30 w 54"/>
              <a:gd name="T57" fmla="*/ 26 h 47"/>
              <a:gd name="T58" fmla="*/ 26 w 54"/>
              <a:gd name="T59" fmla="*/ 22 h 47"/>
              <a:gd name="T60" fmla="*/ 38 w 54"/>
              <a:gd name="T61" fmla="*/ 42 h 47"/>
              <a:gd name="T62" fmla="*/ 7 w 54"/>
              <a:gd name="T63" fmla="*/ 42 h 47"/>
              <a:gd name="T64" fmla="*/ 5 w 54"/>
              <a:gd name="T65" fmla="*/ 40 h 47"/>
              <a:gd name="T66" fmla="*/ 5 w 54"/>
              <a:gd name="T67" fmla="*/ 37 h 47"/>
              <a:gd name="T68" fmla="*/ 5 w 54"/>
              <a:gd name="T69" fmla="*/ 36 h 47"/>
              <a:gd name="T70" fmla="*/ 6 w 54"/>
              <a:gd name="T71" fmla="*/ 34 h 47"/>
              <a:gd name="T72" fmla="*/ 20 w 54"/>
              <a:gd name="T73" fmla="*/ 29 h 47"/>
              <a:gd name="T74" fmla="*/ 23 w 54"/>
              <a:gd name="T75" fmla="*/ 30 h 47"/>
              <a:gd name="T76" fmla="*/ 26 w 54"/>
              <a:gd name="T77" fmla="*/ 32 h 47"/>
              <a:gd name="T78" fmla="*/ 38 w 54"/>
              <a:gd name="T79" fmla="*/ 32 h 47"/>
              <a:gd name="T80" fmla="*/ 39 w 54"/>
              <a:gd name="T81" fmla="*/ 32 h 47"/>
              <a:gd name="T82" fmla="*/ 40 w 54"/>
              <a:gd name="T83" fmla="*/ 33 h 47"/>
              <a:gd name="T84" fmla="*/ 40 w 54"/>
              <a:gd name="T85" fmla="*/ 40 h 47"/>
              <a:gd name="T86" fmla="*/ 38 w 54"/>
              <a:gd name="T87" fmla="*/ 42 h 47"/>
              <a:gd name="T88" fmla="*/ 49 w 54"/>
              <a:gd name="T89" fmla="*/ 31 h 47"/>
              <a:gd name="T90" fmla="*/ 48 w 54"/>
              <a:gd name="T91" fmla="*/ 33 h 47"/>
              <a:gd name="T92" fmla="*/ 47 w 54"/>
              <a:gd name="T93" fmla="*/ 33 h 47"/>
              <a:gd name="T94" fmla="*/ 45 w 54"/>
              <a:gd name="T95" fmla="*/ 33 h 47"/>
              <a:gd name="T96" fmla="*/ 45 w 54"/>
              <a:gd name="T97" fmla="*/ 11 h 47"/>
              <a:gd name="T98" fmla="*/ 43 w 54"/>
              <a:gd name="T99" fmla="*/ 9 h 47"/>
              <a:gd name="T100" fmla="*/ 14 w 54"/>
              <a:gd name="T101" fmla="*/ 9 h 47"/>
              <a:gd name="T102" fmla="*/ 14 w 54"/>
              <a:gd name="T103" fmla="*/ 9 h 47"/>
              <a:gd name="T104" fmla="*/ 14 w 54"/>
              <a:gd name="T105" fmla="*/ 7 h 47"/>
              <a:gd name="T106" fmla="*/ 15 w 54"/>
              <a:gd name="T107" fmla="*/ 6 h 47"/>
              <a:gd name="T108" fmla="*/ 16 w 54"/>
              <a:gd name="T109" fmla="*/ 5 h 47"/>
              <a:gd name="T110" fmla="*/ 47 w 54"/>
              <a:gd name="T111" fmla="*/ 5 h 47"/>
              <a:gd name="T112" fmla="*/ 49 w 54"/>
              <a:gd name="T113" fmla="*/ 7 h 47"/>
              <a:gd name="T114" fmla="*/ 49 w 54"/>
              <a:gd name="T115" fmla="*/ 31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4" h="47">
                <a:moveTo>
                  <a:pt x="52" y="0"/>
                </a:moveTo>
                <a:cubicBezTo>
                  <a:pt x="11" y="0"/>
                  <a:pt x="11" y="0"/>
                  <a:pt x="11" y="0"/>
                </a:cubicBezTo>
                <a:cubicBezTo>
                  <a:pt x="10" y="0"/>
                  <a:pt x="9" y="1"/>
                  <a:pt x="9" y="2"/>
                </a:cubicBezTo>
                <a:cubicBezTo>
                  <a:pt x="9" y="4"/>
                  <a:pt x="9" y="4"/>
                  <a:pt x="9" y="4"/>
                </a:cubicBezTo>
                <a:cubicBezTo>
                  <a:pt x="9" y="4"/>
                  <a:pt x="9" y="5"/>
                  <a:pt x="9" y="5"/>
                </a:cubicBezTo>
                <a:cubicBezTo>
                  <a:pt x="9" y="5"/>
                  <a:pt x="9" y="6"/>
                  <a:pt x="9" y="6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10" y="9"/>
                </a:cubicBezTo>
                <a:cubicBezTo>
                  <a:pt x="2" y="9"/>
                  <a:pt x="2" y="9"/>
                  <a:pt x="2" y="9"/>
                </a:cubicBezTo>
                <a:cubicBezTo>
                  <a:pt x="1" y="9"/>
                  <a:pt x="0" y="10"/>
                  <a:pt x="0" y="1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6"/>
                  <a:pt x="1" y="47"/>
                  <a:pt x="2" y="47"/>
                </a:cubicBezTo>
                <a:cubicBezTo>
                  <a:pt x="43" y="47"/>
                  <a:pt x="43" y="47"/>
                  <a:pt x="43" y="47"/>
                </a:cubicBezTo>
                <a:cubicBezTo>
                  <a:pt x="44" y="47"/>
                  <a:pt x="45" y="46"/>
                  <a:pt x="45" y="45"/>
                </a:cubicBezTo>
                <a:cubicBezTo>
                  <a:pt x="45" y="38"/>
                  <a:pt x="45" y="38"/>
                  <a:pt x="45" y="38"/>
                </a:cubicBezTo>
                <a:cubicBezTo>
                  <a:pt x="52" y="38"/>
                  <a:pt x="52" y="38"/>
                  <a:pt x="52" y="38"/>
                </a:cubicBezTo>
                <a:cubicBezTo>
                  <a:pt x="53" y="38"/>
                  <a:pt x="54" y="37"/>
                  <a:pt x="54" y="36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33"/>
                  <a:pt x="54" y="33"/>
                  <a:pt x="54" y="33"/>
                </a:cubicBezTo>
                <a:cubicBezTo>
                  <a:pt x="54" y="33"/>
                  <a:pt x="54" y="32"/>
                  <a:pt x="54" y="3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6"/>
                  <a:pt x="54" y="5"/>
                  <a:pt x="54" y="5"/>
                </a:cubicBezTo>
                <a:cubicBezTo>
                  <a:pt x="54" y="5"/>
                  <a:pt x="54" y="4"/>
                  <a:pt x="54" y="4"/>
                </a:cubicBezTo>
                <a:cubicBezTo>
                  <a:pt x="54" y="2"/>
                  <a:pt x="54" y="2"/>
                  <a:pt x="54" y="2"/>
                </a:cubicBezTo>
                <a:cubicBezTo>
                  <a:pt x="54" y="1"/>
                  <a:pt x="53" y="0"/>
                  <a:pt x="52" y="0"/>
                </a:cubicBezTo>
                <a:close/>
                <a:moveTo>
                  <a:pt x="26" y="22"/>
                </a:moveTo>
                <a:cubicBezTo>
                  <a:pt x="26" y="20"/>
                  <a:pt x="28" y="18"/>
                  <a:pt x="30" y="18"/>
                </a:cubicBezTo>
                <a:cubicBezTo>
                  <a:pt x="33" y="18"/>
                  <a:pt x="34" y="20"/>
                  <a:pt x="34" y="22"/>
                </a:cubicBezTo>
                <a:cubicBezTo>
                  <a:pt x="34" y="24"/>
                  <a:pt x="33" y="26"/>
                  <a:pt x="30" y="26"/>
                </a:cubicBezTo>
                <a:cubicBezTo>
                  <a:pt x="28" y="26"/>
                  <a:pt x="26" y="24"/>
                  <a:pt x="26" y="22"/>
                </a:cubicBezTo>
                <a:close/>
                <a:moveTo>
                  <a:pt x="38" y="42"/>
                </a:move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5" y="41"/>
                  <a:pt x="5" y="40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7"/>
                  <a:pt x="5" y="36"/>
                  <a:pt x="5" y="36"/>
                </a:cubicBezTo>
                <a:cubicBezTo>
                  <a:pt x="6" y="35"/>
                  <a:pt x="6" y="35"/>
                  <a:pt x="6" y="34"/>
                </a:cubicBezTo>
                <a:cubicBezTo>
                  <a:pt x="6" y="34"/>
                  <a:pt x="11" y="26"/>
                  <a:pt x="20" y="29"/>
                </a:cubicBezTo>
                <a:cubicBezTo>
                  <a:pt x="21" y="29"/>
                  <a:pt x="22" y="30"/>
                  <a:pt x="23" y="30"/>
                </a:cubicBezTo>
                <a:cubicBezTo>
                  <a:pt x="24" y="31"/>
                  <a:pt x="25" y="31"/>
                  <a:pt x="26" y="32"/>
                </a:cubicBezTo>
                <a:cubicBezTo>
                  <a:pt x="34" y="35"/>
                  <a:pt x="38" y="32"/>
                  <a:pt x="38" y="32"/>
                </a:cubicBezTo>
                <a:cubicBezTo>
                  <a:pt x="38" y="32"/>
                  <a:pt x="38" y="32"/>
                  <a:pt x="39" y="32"/>
                </a:cubicBezTo>
                <a:cubicBezTo>
                  <a:pt x="39" y="32"/>
                  <a:pt x="40" y="32"/>
                  <a:pt x="40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41"/>
                  <a:pt x="39" y="42"/>
                  <a:pt x="38" y="42"/>
                </a:cubicBezTo>
                <a:close/>
                <a:moveTo>
                  <a:pt x="49" y="31"/>
                </a:moveTo>
                <a:cubicBezTo>
                  <a:pt x="49" y="32"/>
                  <a:pt x="48" y="32"/>
                  <a:pt x="48" y="33"/>
                </a:cubicBezTo>
                <a:cubicBezTo>
                  <a:pt x="48" y="33"/>
                  <a:pt x="47" y="33"/>
                  <a:pt x="47" y="33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4" y="9"/>
                  <a:pt x="43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4" y="6"/>
                  <a:pt x="15" y="6"/>
                </a:cubicBezTo>
                <a:cubicBezTo>
                  <a:pt x="15" y="6"/>
                  <a:pt x="15" y="5"/>
                  <a:pt x="16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8" y="5"/>
                  <a:pt x="49" y="6"/>
                  <a:pt x="49" y="7"/>
                </a:cubicBezTo>
                <a:lnTo>
                  <a:pt x="49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20512" name="PA_组合 32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4991075" y="2228425"/>
            <a:ext cx="177800" cy="143933"/>
            <a:chOff x="0" y="0"/>
            <a:chExt cx="116" cy="94"/>
          </a:xfrm>
        </p:grpSpPr>
        <p:sp>
          <p:nvSpPr>
            <p:cNvPr id="20513" name="淘宝店chenying0907 33"/>
            <p:cNvSpPr>
              <a:spLocks/>
            </p:cNvSpPr>
            <p:nvPr/>
          </p:nvSpPr>
          <p:spPr bwMode="auto">
            <a:xfrm>
              <a:off x="0" y="0"/>
              <a:ext cx="116" cy="47"/>
            </a:xfrm>
            <a:custGeom>
              <a:avLst/>
              <a:gdLst>
                <a:gd name="T0" fmla="*/ 47 w 49"/>
                <a:gd name="T1" fmla="*/ 0 h 20"/>
                <a:gd name="T2" fmla="*/ 49 w 49"/>
                <a:gd name="T3" fmla="*/ 1 h 20"/>
                <a:gd name="T4" fmla="*/ 49 w 49"/>
                <a:gd name="T5" fmla="*/ 1 h 20"/>
                <a:gd name="T6" fmla="*/ 48 w 49"/>
                <a:gd name="T7" fmla="*/ 3 h 20"/>
                <a:gd name="T8" fmla="*/ 25 w 49"/>
                <a:gd name="T9" fmla="*/ 20 h 20"/>
                <a:gd name="T10" fmla="*/ 23 w 49"/>
                <a:gd name="T11" fmla="*/ 20 h 20"/>
                <a:gd name="T12" fmla="*/ 1 w 49"/>
                <a:gd name="T13" fmla="*/ 3 h 20"/>
                <a:gd name="T14" fmla="*/ 0 w 49"/>
                <a:gd name="T15" fmla="*/ 1 h 20"/>
                <a:gd name="T16" fmla="*/ 0 w 49"/>
                <a:gd name="T17" fmla="*/ 1 h 20"/>
                <a:gd name="T18" fmla="*/ 1 w 49"/>
                <a:gd name="T19" fmla="*/ 0 h 20"/>
                <a:gd name="T20" fmla="*/ 47 w 49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20">
                  <a:moveTo>
                    <a:pt x="47" y="0"/>
                  </a:moveTo>
                  <a:cubicBezTo>
                    <a:pt x="48" y="0"/>
                    <a:pt x="49" y="0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2"/>
                    <a:pt x="48" y="3"/>
                    <a:pt x="48" y="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4" y="20"/>
                    <a:pt x="23" y="2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14" name="淘宝店chenying0907 34"/>
            <p:cNvSpPr>
              <a:spLocks/>
            </p:cNvSpPr>
            <p:nvPr/>
          </p:nvSpPr>
          <p:spPr bwMode="auto">
            <a:xfrm>
              <a:off x="0" y="19"/>
              <a:ext cx="116" cy="75"/>
            </a:xfrm>
            <a:custGeom>
              <a:avLst/>
              <a:gdLst>
                <a:gd name="T0" fmla="*/ 23 w 49"/>
                <a:gd name="T1" fmla="*/ 17 h 32"/>
                <a:gd name="T2" fmla="*/ 25 w 49"/>
                <a:gd name="T3" fmla="*/ 17 h 32"/>
                <a:gd name="T4" fmla="*/ 48 w 49"/>
                <a:gd name="T5" fmla="*/ 0 h 32"/>
                <a:gd name="T6" fmla="*/ 49 w 49"/>
                <a:gd name="T7" fmla="*/ 1 h 32"/>
                <a:gd name="T8" fmla="*/ 49 w 49"/>
                <a:gd name="T9" fmla="*/ 30 h 32"/>
                <a:gd name="T10" fmla="*/ 47 w 49"/>
                <a:gd name="T11" fmla="*/ 32 h 32"/>
                <a:gd name="T12" fmla="*/ 1 w 49"/>
                <a:gd name="T13" fmla="*/ 32 h 32"/>
                <a:gd name="T14" fmla="*/ 0 w 49"/>
                <a:gd name="T15" fmla="*/ 30 h 32"/>
                <a:gd name="T16" fmla="*/ 0 w 49"/>
                <a:gd name="T17" fmla="*/ 1 h 32"/>
                <a:gd name="T18" fmla="*/ 1 w 49"/>
                <a:gd name="T19" fmla="*/ 0 h 32"/>
                <a:gd name="T20" fmla="*/ 23 w 49"/>
                <a:gd name="T21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32">
                  <a:moveTo>
                    <a:pt x="23" y="17"/>
                  </a:moveTo>
                  <a:cubicBezTo>
                    <a:pt x="24" y="17"/>
                    <a:pt x="25" y="17"/>
                    <a:pt x="25" y="17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9" y="0"/>
                    <a:pt x="49" y="1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1"/>
                    <a:pt x="48" y="32"/>
                    <a:pt x="47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23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43" name="淘宝店chenying0907 18"/>
          <p:cNvSpPr txBox="1"/>
          <p:nvPr/>
        </p:nvSpPr>
        <p:spPr>
          <a:xfrm>
            <a:off x="5617031" y="2115726"/>
            <a:ext cx="515256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b="1" dirty="0">
                <a:solidFill>
                  <a:srgbClr val="444343"/>
                </a:solidFill>
                <a:latin typeface="Agency FB" panose="020B0503020202020204" pitchFamily="34" charset="0"/>
              </a:rPr>
              <a:t>使用</a:t>
            </a:r>
            <a:r>
              <a:rPr lang="en-US" altLang="zh-CN" b="1" dirty="0">
                <a:solidFill>
                  <a:srgbClr val="444343"/>
                </a:solidFill>
                <a:latin typeface="Agency FB" panose="020B0503020202020204" pitchFamily="34" charset="0"/>
              </a:rPr>
              <a:t>QT</a:t>
            </a:r>
            <a:r>
              <a:rPr lang="zh-CN" altLang="en-US" b="1" dirty="0">
                <a:solidFill>
                  <a:srgbClr val="444343"/>
                </a:solidFill>
                <a:latin typeface="Agency FB" panose="020B0503020202020204" pitchFamily="34" charset="0"/>
              </a:rPr>
              <a:t>开发界面，加入多种图片元素设计</a:t>
            </a:r>
          </a:p>
        </p:txBody>
      </p:sp>
      <p:sp>
        <p:nvSpPr>
          <p:cNvPr id="46" name="淘宝店chenying0907 18"/>
          <p:cNvSpPr txBox="1"/>
          <p:nvPr/>
        </p:nvSpPr>
        <p:spPr>
          <a:xfrm>
            <a:off x="5617031" y="3061398"/>
            <a:ext cx="440072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b="1" dirty="0">
                <a:solidFill>
                  <a:srgbClr val="444343"/>
                </a:solidFill>
                <a:latin typeface="Agency FB" panose="020B0503020202020204" pitchFamily="34" charset="0"/>
              </a:rPr>
              <a:t>服务器端搭建在线数据库，存储账号密码</a:t>
            </a:r>
          </a:p>
        </p:txBody>
      </p:sp>
      <p:sp>
        <p:nvSpPr>
          <p:cNvPr id="49" name="淘宝店chenying0907 18"/>
          <p:cNvSpPr txBox="1"/>
          <p:nvPr/>
        </p:nvSpPr>
        <p:spPr>
          <a:xfrm>
            <a:off x="5617030" y="4043692"/>
            <a:ext cx="527448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b="1" dirty="0">
                <a:solidFill>
                  <a:srgbClr val="444343"/>
                </a:solidFill>
                <a:latin typeface="Agency FB" panose="020B0503020202020204" pitchFamily="34" charset="0"/>
              </a:rPr>
              <a:t>聊天室可以编辑端口和</a:t>
            </a:r>
            <a:r>
              <a:rPr lang="en-US" altLang="zh-CN" b="1" dirty="0">
                <a:solidFill>
                  <a:srgbClr val="444343"/>
                </a:solidFill>
                <a:latin typeface="Agency FB" panose="020B0503020202020204" pitchFamily="34" charset="0"/>
              </a:rPr>
              <a:t>IP</a:t>
            </a:r>
            <a:r>
              <a:rPr lang="zh-CN" altLang="en-US" b="1" dirty="0">
                <a:solidFill>
                  <a:srgbClr val="444343"/>
                </a:solidFill>
                <a:latin typeface="Agency FB" panose="020B0503020202020204" pitchFamily="34" charset="0"/>
              </a:rPr>
              <a:t>，连接到特定的聊天室</a:t>
            </a:r>
          </a:p>
        </p:txBody>
      </p:sp>
      <p:sp>
        <p:nvSpPr>
          <p:cNvPr id="52" name="淘宝店chenying0907 18"/>
          <p:cNvSpPr txBox="1"/>
          <p:nvPr/>
        </p:nvSpPr>
        <p:spPr>
          <a:xfrm>
            <a:off x="5617030" y="4995908"/>
            <a:ext cx="503064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b="1" dirty="0">
                <a:solidFill>
                  <a:srgbClr val="444343"/>
                </a:solidFill>
                <a:latin typeface="Agency FB" panose="020B0503020202020204" pitchFamily="34" charset="0"/>
              </a:rPr>
              <a:t>消息发送时间显示，文件路径界面选择</a:t>
            </a:r>
          </a:p>
        </p:txBody>
      </p:sp>
      <p:sp>
        <p:nvSpPr>
          <p:cNvPr id="54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3964880" y="380270"/>
            <a:ext cx="410574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标题文字添加此处</a:t>
            </a:r>
          </a:p>
        </p:txBody>
      </p:sp>
      <p:cxnSp>
        <p:nvCxnSpPr>
          <p:cNvPr id="55" name="直接连接符 54"/>
          <p:cNvCxnSpPr>
            <a:cxnSpLocks/>
          </p:cNvCxnSpPr>
          <p:nvPr/>
        </p:nvCxnSpPr>
        <p:spPr>
          <a:xfrm>
            <a:off x="5767669" y="991394"/>
            <a:ext cx="656662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8377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5" grpId="0" animBg="1"/>
      <p:bldP spid="20496" grpId="0" animBg="1"/>
      <p:bldP spid="20497" grpId="0" animBg="1"/>
      <p:bldP spid="20498" grpId="0" animBg="1"/>
      <p:bldP spid="205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7503998" y="1485326"/>
            <a:ext cx="19678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04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14" name="淘宝店chenying0907 13"/>
          <p:cNvSpPr txBox="1"/>
          <p:nvPr/>
        </p:nvSpPr>
        <p:spPr>
          <a:xfrm>
            <a:off x="5980477" y="3515838"/>
            <a:ext cx="5014912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444343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项目总结</a:t>
            </a: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6531937" y="3347374"/>
            <a:ext cx="378730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461617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78130" y="2235200"/>
            <a:ext cx="4235740" cy="2689226"/>
            <a:chOff x="3563589" y="2210565"/>
            <a:chExt cx="5027961" cy="3192200"/>
          </a:xfrm>
        </p:grpSpPr>
        <p:sp>
          <p:nvSpPr>
            <p:cNvPr id="3" name="正五边形 2"/>
            <p:cNvSpPr/>
            <p:nvPr/>
          </p:nvSpPr>
          <p:spPr>
            <a:xfrm>
              <a:off x="4363441" y="2210565"/>
              <a:ext cx="3351810" cy="3192200"/>
            </a:xfrm>
            <a:prstGeom prst="pentagon">
              <a:avLst/>
            </a:prstGeom>
            <a:solidFill>
              <a:schemeClr val="accent5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Freeform 24"/>
            <p:cNvSpPr>
              <a:spLocks noEditPoints="1"/>
            </p:cNvSpPr>
            <p:nvPr/>
          </p:nvSpPr>
          <p:spPr bwMode="auto">
            <a:xfrm>
              <a:off x="5232221" y="3156972"/>
              <a:ext cx="1679020" cy="1735796"/>
            </a:xfrm>
            <a:custGeom>
              <a:avLst/>
              <a:gdLst>
                <a:gd name="T0" fmla="*/ 35 w 89"/>
                <a:gd name="T1" fmla="*/ 11 h 92"/>
                <a:gd name="T2" fmla="*/ 56 w 89"/>
                <a:gd name="T3" fmla="*/ 11 h 92"/>
                <a:gd name="T4" fmla="*/ 70 w 89"/>
                <a:gd name="T5" fmla="*/ 10 h 92"/>
                <a:gd name="T6" fmla="*/ 70 w 89"/>
                <a:gd name="T7" fmla="*/ 27 h 92"/>
                <a:gd name="T8" fmla="*/ 70 w 89"/>
                <a:gd name="T9" fmla="*/ 10 h 92"/>
                <a:gd name="T10" fmla="*/ 30 w 89"/>
                <a:gd name="T11" fmla="*/ 55 h 92"/>
                <a:gd name="T12" fmla="*/ 32 w 89"/>
                <a:gd name="T13" fmla="*/ 85 h 92"/>
                <a:gd name="T14" fmla="*/ 22 w 89"/>
                <a:gd name="T15" fmla="*/ 59 h 92"/>
                <a:gd name="T16" fmla="*/ 17 w 89"/>
                <a:gd name="T17" fmla="*/ 85 h 92"/>
                <a:gd name="T18" fmla="*/ 11 w 89"/>
                <a:gd name="T19" fmla="*/ 55 h 92"/>
                <a:gd name="T20" fmla="*/ 4 w 89"/>
                <a:gd name="T21" fmla="*/ 53 h 92"/>
                <a:gd name="T22" fmla="*/ 10 w 89"/>
                <a:gd name="T23" fmla="*/ 28 h 92"/>
                <a:gd name="T24" fmla="*/ 21 w 89"/>
                <a:gd name="T25" fmla="*/ 35 h 92"/>
                <a:gd name="T26" fmla="*/ 31 w 89"/>
                <a:gd name="T27" fmla="*/ 28 h 92"/>
                <a:gd name="T28" fmla="*/ 44 w 89"/>
                <a:gd name="T29" fmla="*/ 24 h 92"/>
                <a:gd name="T30" fmla="*/ 44 w 89"/>
                <a:gd name="T31" fmla="*/ 27 h 92"/>
                <a:gd name="T32" fmla="*/ 45 w 89"/>
                <a:gd name="T33" fmla="*/ 48 h 92"/>
                <a:gd name="T34" fmla="*/ 45 w 89"/>
                <a:gd name="T35" fmla="*/ 48 h 92"/>
                <a:gd name="T36" fmla="*/ 45 w 89"/>
                <a:gd name="T37" fmla="*/ 48 h 92"/>
                <a:gd name="T38" fmla="*/ 47 w 89"/>
                <a:gd name="T39" fmla="*/ 27 h 92"/>
                <a:gd name="T40" fmla="*/ 47 w 89"/>
                <a:gd name="T41" fmla="*/ 24 h 92"/>
                <a:gd name="T42" fmla="*/ 59 w 89"/>
                <a:gd name="T43" fmla="*/ 28 h 92"/>
                <a:gd name="T44" fmla="*/ 70 w 89"/>
                <a:gd name="T45" fmla="*/ 35 h 92"/>
                <a:gd name="T46" fmla="*/ 80 w 89"/>
                <a:gd name="T47" fmla="*/ 28 h 92"/>
                <a:gd name="T48" fmla="*/ 85 w 89"/>
                <a:gd name="T49" fmla="*/ 51 h 92"/>
                <a:gd name="T50" fmla="*/ 79 w 89"/>
                <a:gd name="T51" fmla="*/ 55 h 92"/>
                <a:gd name="T52" fmla="*/ 80 w 89"/>
                <a:gd name="T53" fmla="*/ 85 h 92"/>
                <a:gd name="T54" fmla="*/ 71 w 89"/>
                <a:gd name="T55" fmla="*/ 59 h 92"/>
                <a:gd name="T56" fmla="*/ 66 w 89"/>
                <a:gd name="T57" fmla="*/ 85 h 92"/>
                <a:gd name="T58" fmla="*/ 60 w 89"/>
                <a:gd name="T59" fmla="*/ 55 h 92"/>
                <a:gd name="T60" fmla="*/ 57 w 89"/>
                <a:gd name="T61" fmla="*/ 55 h 92"/>
                <a:gd name="T62" fmla="*/ 49 w 89"/>
                <a:gd name="T63" fmla="*/ 92 h 92"/>
                <a:gd name="T64" fmla="*/ 43 w 89"/>
                <a:gd name="T65" fmla="*/ 61 h 92"/>
                <a:gd name="T66" fmla="*/ 32 w 89"/>
                <a:gd name="T67" fmla="*/ 92 h 92"/>
                <a:gd name="T68" fmla="*/ 30 w 89"/>
                <a:gd name="T69" fmla="*/ 52 h 92"/>
                <a:gd name="T70" fmla="*/ 13 w 89"/>
                <a:gd name="T71" fmla="*/ 18 h 92"/>
                <a:gd name="T72" fmla="*/ 29 w 89"/>
                <a:gd name="T73" fmla="*/ 1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9" h="92">
                  <a:moveTo>
                    <a:pt x="45" y="0"/>
                  </a:moveTo>
                  <a:cubicBezTo>
                    <a:pt x="40" y="0"/>
                    <a:pt x="35" y="5"/>
                    <a:pt x="35" y="11"/>
                  </a:cubicBezTo>
                  <a:cubicBezTo>
                    <a:pt x="35" y="16"/>
                    <a:pt x="40" y="21"/>
                    <a:pt x="45" y="21"/>
                  </a:cubicBezTo>
                  <a:cubicBezTo>
                    <a:pt x="51" y="21"/>
                    <a:pt x="56" y="16"/>
                    <a:pt x="56" y="11"/>
                  </a:cubicBezTo>
                  <a:cubicBezTo>
                    <a:pt x="56" y="5"/>
                    <a:pt x="51" y="0"/>
                    <a:pt x="45" y="0"/>
                  </a:cubicBezTo>
                  <a:close/>
                  <a:moveTo>
                    <a:pt x="70" y="10"/>
                  </a:moveTo>
                  <a:cubicBezTo>
                    <a:pt x="65" y="10"/>
                    <a:pt x="61" y="14"/>
                    <a:pt x="61" y="18"/>
                  </a:cubicBezTo>
                  <a:cubicBezTo>
                    <a:pt x="61" y="23"/>
                    <a:pt x="65" y="27"/>
                    <a:pt x="70" y="27"/>
                  </a:cubicBezTo>
                  <a:cubicBezTo>
                    <a:pt x="74" y="27"/>
                    <a:pt x="78" y="23"/>
                    <a:pt x="78" y="18"/>
                  </a:cubicBezTo>
                  <a:cubicBezTo>
                    <a:pt x="78" y="14"/>
                    <a:pt x="74" y="10"/>
                    <a:pt x="70" y="10"/>
                  </a:cubicBezTo>
                  <a:close/>
                  <a:moveTo>
                    <a:pt x="30" y="52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80" y="85"/>
                    <a:pt x="80" y="85"/>
                    <a:pt x="80" y="85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85"/>
                    <a:pt x="66" y="85"/>
                    <a:pt x="66" y="85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0" y="52"/>
                    <a:pt x="30" y="52"/>
                    <a:pt x="30" y="52"/>
                  </a:cubicBezTo>
                  <a:close/>
                  <a:moveTo>
                    <a:pt x="21" y="10"/>
                  </a:moveTo>
                  <a:cubicBezTo>
                    <a:pt x="16" y="10"/>
                    <a:pt x="13" y="14"/>
                    <a:pt x="13" y="18"/>
                  </a:cubicBezTo>
                  <a:cubicBezTo>
                    <a:pt x="13" y="23"/>
                    <a:pt x="16" y="27"/>
                    <a:pt x="21" y="27"/>
                  </a:cubicBezTo>
                  <a:cubicBezTo>
                    <a:pt x="25" y="27"/>
                    <a:pt x="29" y="23"/>
                    <a:pt x="29" y="18"/>
                  </a:cubicBezTo>
                  <a:cubicBezTo>
                    <a:pt x="29" y="14"/>
                    <a:pt x="25" y="10"/>
                    <a:pt x="21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511947" y="3429765"/>
              <a:ext cx="1079603" cy="0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6911240" y="5390065"/>
              <a:ext cx="1665234" cy="0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cxnSpLocks/>
            </p:cNvCxnSpPr>
            <p:nvPr/>
          </p:nvCxnSpPr>
          <p:spPr>
            <a:xfrm>
              <a:off x="3563589" y="5390065"/>
              <a:ext cx="2173614" cy="0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563589" y="3429765"/>
              <a:ext cx="1675905" cy="0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淘宝店chenying0907 18"/>
          <p:cNvSpPr txBox="1"/>
          <p:nvPr/>
        </p:nvSpPr>
        <p:spPr>
          <a:xfrm>
            <a:off x="8308722" y="4601260"/>
            <a:ext cx="314159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b="1" dirty="0">
                <a:solidFill>
                  <a:srgbClr val="444343"/>
                </a:solidFill>
                <a:latin typeface="Agency FB" panose="020B0503020202020204" pitchFamily="34" charset="0"/>
              </a:rPr>
              <a:t>不会使用多线程开发，导致部分基本功能难以实现</a:t>
            </a:r>
          </a:p>
        </p:txBody>
      </p:sp>
      <p:sp>
        <p:nvSpPr>
          <p:cNvPr id="44" name="淘宝店chenying0907 18"/>
          <p:cNvSpPr txBox="1"/>
          <p:nvPr/>
        </p:nvSpPr>
        <p:spPr>
          <a:xfrm>
            <a:off x="8307749" y="2939133"/>
            <a:ext cx="329497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b="1" dirty="0">
                <a:solidFill>
                  <a:srgbClr val="444343"/>
                </a:solidFill>
                <a:latin typeface="Agency FB" panose="020B0503020202020204" pitchFamily="34" charset="0"/>
              </a:rPr>
              <a:t>分工没做好，初期组员任务不对等，拖慢了开发进度</a:t>
            </a:r>
          </a:p>
        </p:txBody>
      </p:sp>
      <p:sp>
        <p:nvSpPr>
          <p:cNvPr id="47" name="淘宝店chenying0907 18"/>
          <p:cNvSpPr txBox="1"/>
          <p:nvPr/>
        </p:nvSpPr>
        <p:spPr>
          <a:xfrm>
            <a:off x="1255633" y="4590561"/>
            <a:ext cx="272249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b="1" dirty="0">
                <a:solidFill>
                  <a:srgbClr val="444343"/>
                </a:solidFill>
                <a:latin typeface="Agency FB" panose="020B0503020202020204" pitchFamily="34" charset="0"/>
              </a:rPr>
              <a:t>对</a:t>
            </a:r>
            <a:r>
              <a:rPr lang="en-US" altLang="zh-CN" b="1" dirty="0">
                <a:solidFill>
                  <a:srgbClr val="444343"/>
                </a:solidFill>
                <a:latin typeface="Agency FB" panose="020B0503020202020204" pitchFamily="34" charset="0"/>
              </a:rPr>
              <a:t>IP</a:t>
            </a:r>
            <a:r>
              <a:rPr lang="zh-CN" altLang="en-US" b="1" dirty="0">
                <a:solidFill>
                  <a:srgbClr val="444343"/>
                </a:solidFill>
                <a:latin typeface="Agency FB" panose="020B0503020202020204" pitchFamily="34" charset="0"/>
              </a:rPr>
              <a:t>地址和</a:t>
            </a:r>
            <a:r>
              <a:rPr lang="en-US" altLang="zh-CN" b="1" dirty="0" err="1">
                <a:solidFill>
                  <a:srgbClr val="444343"/>
                </a:solidFill>
                <a:latin typeface="Agency FB" panose="020B0503020202020204" pitchFamily="34" charset="0"/>
              </a:rPr>
              <a:t>QTCPsocket</a:t>
            </a:r>
            <a:r>
              <a:rPr lang="zh-CN" altLang="en-US" b="1" dirty="0">
                <a:solidFill>
                  <a:srgbClr val="444343"/>
                </a:solidFill>
                <a:latin typeface="Agency FB" panose="020B0503020202020204" pitchFamily="34" charset="0"/>
              </a:rPr>
              <a:t>编程不熟悉，学习进度慢</a:t>
            </a:r>
          </a:p>
        </p:txBody>
      </p:sp>
      <p:sp>
        <p:nvSpPr>
          <p:cNvPr id="50" name="淘宝店chenying0907 18"/>
          <p:cNvSpPr txBox="1"/>
          <p:nvPr/>
        </p:nvSpPr>
        <p:spPr>
          <a:xfrm>
            <a:off x="1751984" y="2933482"/>
            <a:ext cx="206990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b="1" dirty="0">
                <a:solidFill>
                  <a:srgbClr val="444343"/>
                </a:solidFill>
                <a:latin typeface="Agency FB" panose="020B0503020202020204" pitchFamily="34" charset="0"/>
              </a:rPr>
              <a:t>不熟悉</a:t>
            </a:r>
            <a:r>
              <a:rPr lang="en-US" altLang="zh-CN" b="1" dirty="0">
                <a:solidFill>
                  <a:srgbClr val="444343"/>
                </a:solidFill>
                <a:latin typeface="Agency FB" panose="020B0503020202020204" pitchFamily="34" charset="0"/>
              </a:rPr>
              <a:t>QT</a:t>
            </a:r>
            <a:r>
              <a:rPr lang="zh-CN" altLang="en-US" b="1" dirty="0">
                <a:solidFill>
                  <a:srgbClr val="444343"/>
                </a:solidFill>
                <a:latin typeface="Agency FB" panose="020B0503020202020204" pitchFamily="34" charset="0"/>
              </a:rPr>
              <a:t>，在开发初期遭遇很多问题</a:t>
            </a:r>
          </a:p>
        </p:txBody>
      </p:sp>
      <p:sp>
        <p:nvSpPr>
          <p:cNvPr id="52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3964880" y="380270"/>
            <a:ext cx="410574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遇到的问题</a:t>
            </a:r>
          </a:p>
        </p:txBody>
      </p:sp>
      <p:cxnSp>
        <p:nvCxnSpPr>
          <p:cNvPr id="53" name="直接连接符 52"/>
          <p:cNvCxnSpPr>
            <a:cxnSpLocks/>
          </p:cNvCxnSpPr>
          <p:nvPr/>
        </p:nvCxnSpPr>
        <p:spPr>
          <a:xfrm>
            <a:off x="5767669" y="991394"/>
            <a:ext cx="656662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5629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49644" y="2543416"/>
            <a:ext cx="2754456" cy="2568847"/>
            <a:chOff x="4462415" y="2367256"/>
            <a:chExt cx="3128914" cy="2918075"/>
          </a:xfrm>
        </p:grpSpPr>
        <p:sp>
          <p:nvSpPr>
            <p:cNvPr id="5" name="淘宝店chenying0907 4"/>
            <p:cNvSpPr/>
            <p:nvPr/>
          </p:nvSpPr>
          <p:spPr>
            <a:xfrm>
              <a:off x="4462415" y="2386368"/>
              <a:ext cx="1495329" cy="13866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" name="淘宝店chenying0907 5"/>
            <p:cNvSpPr/>
            <p:nvPr/>
          </p:nvSpPr>
          <p:spPr>
            <a:xfrm>
              <a:off x="6096000" y="2386368"/>
              <a:ext cx="1495329" cy="1386688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" name="淘宝店chenying0907 8"/>
            <p:cNvSpPr/>
            <p:nvPr/>
          </p:nvSpPr>
          <p:spPr>
            <a:xfrm>
              <a:off x="4462415" y="3898642"/>
              <a:ext cx="1495329" cy="13866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0" name="淘宝店chenying0907 9"/>
            <p:cNvSpPr/>
            <p:nvPr/>
          </p:nvSpPr>
          <p:spPr>
            <a:xfrm>
              <a:off x="6096000" y="3898642"/>
              <a:ext cx="1495329" cy="13866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1" name="淘宝店chenying0907 10"/>
            <p:cNvSpPr txBox="1"/>
            <p:nvPr/>
          </p:nvSpPr>
          <p:spPr>
            <a:xfrm>
              <a:off x="4872168" y="2367256"/>
              <a:ext cx="963770" cy="136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T</a:t>
              </a:r>
              <a:endParaRPr lang="zh-CN" altLang="en-US" sz="72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2" name="淘宝店chenying0907 11"/>
            <p:cNvSpPr txBox="1"/>
            <p:nvPr/>
          </p:nvSpPr>
          <p:spPr>
            <a:xfrm>
              <a:off x="6386547" y="2367256"/>
              <a:ext cx="963770" cy="136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E</a:t>
              </a:r>
              <a:endParaRPr lang="zh-CN" altLang="en-US" sz="72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7" name="淘宝店chenying0907 16"/>
            <p:cNvSpPr txBox="1"/>
            <p:nvPr/>
          </p:nvSpPr>
          <p:spPr>
            <a:xfrm>
              <a:off x="4872168" y="3864615"/>
              <a:ext cx="963770" cy="136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A</a:t>
              </a:r>
              <a:endParaRPr lang="zh-CN" altLang="en-US" sz="72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8" name="淘宝店chenying0907 17"/>
            <p:cNvSpPr txBox="1"/>
            <p:nvPr/>
          </p:nvSpPr>
          <p:spPr>
            <a:xfrm>
              <a:off x="6467544" y="3864615"/>
              <a:ext cx="963770" cy="136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M</a:t>
              </a:r>
              <a:endParaRPr lang="zh-CN" altLang="en-US" sz="72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0" name="淘宝店chenying0907 18"/>
          <p:cNvSpPr txBox="1"/>
          <p:nvPr/>
        </p:nvSpPr>
        <p:spPr>
          <a:xfrm>
            <a:off x="7781584" y="2681876"/>
            <a:ext cx="3790656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b="1" dirty="0">
                <a:solidFill>
                  <a:srgbClr val="444343"/>
                </a:solidFill>
                <a:latin typeface="Agency FB" panose="020B0503020202020204" pitchFamily="34" charset="0"/>
              </a:rPr>
              <a:t>组内工作要多交流多沟通，及时的反馈遇到的问题和解决的办法，集思广益，积累经验</a:t>
            </a:r>
          </a:p>
        </p:txBody>
      </p:sp>
      <p:sp>
        <p:nvSpPr>
          <p:cNvPr id="33" name="淘宝店chenying0907 18"/>
          <p:cNvSpPr txBox="1"/>
          <p:nvPr/>
        </p:nvSpPr>
        <p:spPr>
          <a:xfrm>
            <a:off x="7781584" y="4013165"/>
            <a:ext cx="3790656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b="1" dirty="0">
                <a:solidFill>
                  <a:srgbClr val="444343"/>
                </a:solidFill>
                <a:latin typeface="Agency FB" panose="020B0503020202020204" pitchFamily="34" charset="0"/>
              </a:rPr>
              <a:t>需求分析要做到位，搞好规划，做什么功能要想好，由简入繁，不要想一步做一步</a:t>
            </a:r>
          </a:p>
        </p:txBody>
      </p:sp>
      <p:sp>
        <p:nvSpPr>
          <p:cNvPr id="36" name="淘宝店chenying0907 18"/>
          <p:cNvSpPr txBox="1"/>
          <p:nvPr/>
        </p:nvSpPr>
        <p:spPr>
          <a:xfrm>
            <a:off x="293371" y="2681876"/>
            <a:ext cx="410574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b="1" dirty="0">
                <a:solidFill>
                  <a:srgbClr val="444343"/>
                </a:solidFill>
                <a:latin typeface="Agency FB" panose="020B0503020202020204" pitchFamily="34" charset="0"/>
              </a:rPr>
              <a:t>项目规划初期做好人员分工和任务分配，不要凭主观经验来做划分</a:t>
            </a:r>
          </a:p>
        </p:txBody>
      </p:sp>
      <p:sp>
        <p:nvSpPr>
          <p:cNvPr id="39" name="淘宝店chenying0907 18"/>
          <p:cNvSpPr txBox="1"/>
          <p:nvPr/>
        </p:nvSpPr>
        <p:spPr>
          <a:xfrm>
            <a:off x="293372" y="4013165"/>
            <a:ext cx="4105748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b="1" dirty="0">
                <a:solidFill>
                  <a:srgbClr val="444343"/>
                </a:solidFill>
                <a:latin typeface="Agency FB" panose="020B0503020202020204" pitchFamily="34" charset="0"/>
              </a:rPr>
              <a:t>分工开发程序要做好协调，写模块接口要做好规划，避免每人一种写法，导致整合任务量过大</a:t>
            </a:r>
          </a:p>
        </p:txBody>
      </p:sp>
      <p:sp>
        <p:nvSpPr>
          <p:cNvPr id="41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3964880" y="380270"/>
            <a:ext cx="410574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学到的经验</a:t>
            </a:r>
          </a:p>
        </p:txBody>
      </p:sp>
      <p:cxnSp>
        <p:nvCxnSpPr>
          <p:cNvPr id="42" name="直接连接符 41"/>
          <p:cNvCxnSpPr>
            <a:cxnSpLocks/>
          </p:cNvCxnSpPr>
          <p:nvPr/>
        </p:nvCxnSpPr>
        <p:spPr>
          <a:xfrm>
            <a:off x="5767669" y="991394"/>
            <a:ext cx="656662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5809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淘宝店chenying0907 13"/>
          <p:cNvSpPr txBox="1"/>
          <p:nvPr/>
        </p:nvSpPr>
        <p:spPr>
          <a:xfrm>
            <a:off x="1936804" y="2607381"/>
            <a:ext cx="4754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accent5"/>
                </a:solidFill>
                <a:latin typeface="Agency FB" panose="020B0503020202020204" pitchFamily="34" charset="0"/>
              </a:rPr>
              <a:t>THANK YOU</a:t>
            </a:r>
            <a:endParaRPr lang="zh-CN" altLang="en-US" sz="7200" b="1" dirty="0">
              <a:solidFill>
                <a:schemeClr val="accent5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9109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淘宝店chenying0907 5"/>
          <p:cNvSpPr txBox="1"/>
          <p:nvPr/>
        </p:nvSpPr>
        <p:spPr>
          <a:xfrm>
            <a:off x="6900676" y="1887055"/>
            <a:ext cx="357682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accent5"/>
                </a:solidFill>
                <a:latin typeface="Agency FB" panose="020B0503020202020204" pitchFamily="34" charset="0"/>
              </a:rPr>
              <a:t>01</a:t>
            </a:r>
            <a:r>
              <a:rPr lang="en-US" altLang="zh-CN" sz="2400" b="1" dirty="0">
                <a:solidFill>
                  <a:srgbClr val="444343"/>
                </a:solidFill>
                <a:latin typeface="Agency FB" panose="020B0503020202020204" pitchFamily="34" charset="0"/>
              </a:rPr>
              <a:t> . </a:t>
            </a:r>
            <a:r>
              <a:rPr lang="zh-CN" altLang="en-US" sz="2400" dirty="0">
                <a:solidFill>
                  <a:srgbClr val="444343"/>
                </a:solidFill>
                <a:latin typeface="Agency FB" panose="020B0503020202020204" pitchFamily="34" charset="0"/>
              </a:rPr>
              <a:t>小组分工</a:t>
            </a:r>
          </a:p>
        </p:txBody>
      </p:sp>
      <p:sp>
        <p:nvSpPr>
          <p:cNvPr id="11" name="淘宝店chenying0907 5"/>
          <p:cNvSpPr txBox="1"/>
          <p:nvPr/>
        </p:nvSpPr>
        <p:spPr>
          <a:xfrm>
            <a:off x="6900676" y="2761130"/>
            <a:ext cx="357682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accent5"/>
                </a:solidFill>
                <a:latin typeface="Agency FB" panose="020B0503020202020204" pitchFamily="34" charset="0"/>
              </a:rPr>
              <a:t>02</a:t>
            </a:r>
            <a:r>
              <a:rPr lang="en-US" altLang="zh-CN" sz="2400" b="1" dirty="0">
                <a:solidFill>
                  <a:srgbClr val="444343"/>
                </a:solidFill>
                <a:latin typeface="Agency FB" panose="020B0503020202020204" pitchFamily="34" charset="0"/>
              </a:rPr>
              <a:t> .</a:t>
            </a:r>
            <a:r>
              <a:rPr lang="zh-CN" altLang="en-US" sz="2400" dirty="0">
                <a:solidFill>
                  <a:srgbClr val="444343"/>
                </a:solidFill>
                <a:latin typeface="Agency FB" panose="020B0503020202020204" pitchFamily="34" charset="0"/>
              </a:rPr>
              <a:t>产品界面</a:t>
            </a:r>
            <a:r>
              <a:rPr lang="en-US" altLang="zh-CN" sz="2400" dirty="0">
                <a:solidFill>
                  <a:srgbClr val="444343"/>
                </a:solidFill>
                <a:latin typeface="Agency FB" panose="020B0503020202020204" pitchFamily="34" charset="0"/>
              </a:rPr>
              <a:t> </a:t>
            </a:r>
            <a:endParaRPr lang="zh-CN" altLang="en-US" sz="2400" dirty="0">
              <a:solidFill>
                <a:srgbClr val="444343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淘宝店chenying0907 5"/>
          <p:cNvSpPr txBox="1"/>
          <p:nvPr/>
        </p:nvSpPr>
        <p:spPr>
          <a:xfrm>
            <a:off x="6900676" y="3635204"/>
            <a:ext cx="357682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accent5"/>
                </a:solidFill>
                <a:latin typeface="Agency FB" panose="020B0503020202020204" pitchFamily="34" charset="0"/>
              </a:rPr>
              <a:t>03</a:t>
            </a:r>
            <a:r>
              <a:rPr lang="en-US" altLang="zh-CN" sz="2400" b="1" dirty="0">
                <a:solidFill>
                  <a:srgbClr val="444343"/>
                </a:solidFill>
                <a:latin typeface="Agency FB" panose="020B0503020202020204" pitchFamily="34" charset="0"/>
              </a:rPr>
              <a:t> .</a:t>
            </a:r>
            <a:r>
              <a:rPr lang="zh-CN" altLang="en-US" sz="2400" dirty="0">
                <a:solidFill>
                  <a:srgbClr val="444343"/>
                </a:solidFill>
                <a:latin typeface="Agency FB" panose="020B0503020202020204" pitchFamily="34" charset="0"/>
              </a:rPr>
              <a:t>开发技术</a:t>
            </a:r>
          </a:p>
        </p:txBody>
      </p:sp>
      <p:sp>
        <p:nvSpPr>
          <p:cNvPr id="13" name="淘宝店chenying0907 5"/>
          <p:cNvSpPr txBox="1"/>
          <p:nvPr/>
        </p:nvSpPr>
        <p:spPr>
          <a:xfrm>
            <a:off x="6900676" y="4509279"/>
            <a:ext cx="357682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accent5"/>
                </a:solidFill>
                <a:latin typeface="Agency FB" panose="020B0503020202020204" pitchFamily="34" charset="0"/>
              </a:rPr>
              <a:t>04</a:t>
            </a:r>
            <a:r>
              <a:rPr lang="en-US" altLang="zh-CN" sz="2400" b="1" dirty="0">
                <a:solidFill>
                  <a:srgbClr val="444343"/>
                </a:solidFill>
                <a:latin typeface="Agency FB" panose="020B0503020202020204" pitchFamily="34" charset="0"/>
              </a:rPr>
              <a:t> .</a:t>
            </a:r>
            <a:r>
              <a:rPr lang="zh-CN" altLang="en-US" sz="2400" dirty="0">
                <a:solidFill>
                  <a:srgbClr val="444343"/>
                </a:solidFill>
                <a:latin typeface="Agency FB" panose="020B0503020202020204" pitchFamily="34" charset="0"/>
              </a:rPr>
              <a:t>项目总结</a:t>
            </a:r>
            <a:r>
              <a:rPr lang="en-US" altLang="zh-CN" sz="2400" dirty="0">
                <a:solidFill>
                  <a:srgbClr val="444343"/>
                </a:solidFill>
                <a:latin typeface="Agency FB" panose="020B0503020202020204" pitchFamily="34" charset="0"/>
              </a:rPr>
              <a:t> </a:t>
            </a:r>
            <a:endParaRPr lang="zh-CN" altLang="en-US" sz="2400" dirty="0">
              <a:solidFill>
                <a:srgbClr val="444343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4870271" y="1112218"/>
            <a:ext cx="1200329" cy="4633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444343"/>
                </a:solidFill>
                <a:latin typeface="Agency FB" panose="020B0503020202020204" pitchFamily="34" charset="0"/>
              </a:rPr>
              <a:t>CONTENT</a:t>
            </a:r>
            <a:endParaRPr lang="zh-CN" altLang="en-US" sz="6600" b="1" dirty="0">
              <a:solidFill>
                <a:srgbClr val="444343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3302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7503998" y="1485326"/>
            <a:ext cx="19678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chemeClr val="accent5"/>
                </a:solidFill>
                <a:latin typeface="Agency FB" panose="020B0503020202020204" pitchFamily="34" charset="0"/>
              </a:rPr>
              <a:t>01</a:t>
            </a:r>
            <a:endParaRPr lang="zh-CN" altLang="en-US" sz="11500" b="1" dirty="0">
              <a:solidFill>
                <a:schemeClr val="accent5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淘宝店chenying0907 13"/>
          <p:cNvSpPr txBox="1"/>
          <p:nvPr/>
        </p:nvSpPr>
        <p:spPr>
          <a:xfrm>
            <a:off x="5980477" y="3531514"/>
            <a:ext cx="5014912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algn="ctr"/>
            <a:r>
              <a:rPr lang="zh-CN" altLang="en-US" sz="4800" b="1" dirty="0">
                <a:solidFill>
                  <a:srgbClr val="444343"/>
                </a:solidFill>
                <a:latin typeface="+mj-ea"/>
                <a:ea typeface="+mj-ea"/>
              </a:rPr>
              <a:t>小组分工</a:t>
            </a:r>
            <a:endParaRPr lang="en-US" altLang="zh-CN" sz="4800" b="1" dirty="0">
              <a:solidFill>
                <a:srgbClr val="444343"/>
              </a:solidFill>
              <a:latin typeface="+mj-ea"/>
              <a:ea typeface="+mj-ea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6531937" y="3347374"/>
            <a:ext cx="378730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27088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0" y="3681413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1292784" y="3602979"/>
            <a:ext cx="3814317" cy="1907800"/>
            <a:chOff x="1451136" y="3612707"/>
            <a:chExt cx="3814317" cy="1907800"/>
          </a:xfrm>
        </p:grpSpPr>
        <p:sp>
          <p:nvSpPr>
            <p:cNvPr id="19" name="淘宝店chenying0907 18"/>
            <p:cNvSpPr txBox="1"/>
            <p:nvPr/>
          </p:nvSpPr>
          <p:spPr>
            <a:xfrm>
              <a:off x="1523853" y="3801893"/>
              <a:ext cx="1451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444343"/>
                  </a:solidFill>
                  <a:latin typeface="Agency FB" panose="020B0503020202020204" pitchFamily="34" charset="0"/>
                </a:rPr>
                <a:t>李睿奂</a:t>
              </a:r>
            </a:p>
          </p:txBody>
        </p:sp>
        <p:sp>
          <p:nvSpPr>
            <p:cNvPr id="23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1533582" y="4541778"/>
              <a:ext cx="3731871" cy="9787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gency FB" panose="020B0503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登录注册功能，搭建登录注册服务器及数据库</a:t>
              </a:r>
              <a:endPara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1523854" y="3777599"/>
              <a:ext cx="0" cy="141051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451136" y="3612707"/>
              <a:ext cx="164892" cy="1648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696155" y="3586194"/>
            <a:ext cx="4865295" cy="2794197"/>
            <a:chOff x="6120554" y="3612707"/>
            <a:chExt cx="2974949" cy="2794197"/>
          </a:xfrm>
        </p:grpSpPr>
        <p:sp>
          <p:nvSpPr>
            <p:cNvPr id="12" name="椭圆 11"/>
            <p:cNvSpPr/>
            <p:nvPr/>
          </p:nvSpPr>
          <p:spPr>
            <a:xfrm>
              <a:off x="6120554" y="3612707"/>
              <a:ext cx="164892" cy="1648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09339" y="3777599"/>
              <a:ext cx="0" cy="141051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淘宝店chenying0907 18"/>
            <p:cNvSpPr txBox="1"/>
            <p:nvPr/>
          </p:nvSpPr>
          <p:spPr>
            <a:xfrm>
              <a:off x="6212728" y="3777599"/>
              <a:ext cx="2135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444343"/>
                  </a:solidFill>
                  <a:latin typeface="Agency FB" panose="020B0503020202020204" pitchFamily="34" charset="0"/>
                </a:rPr>
                <a:t>刘景，王柯</a:t>
              </a:r>
            </a:p>
          </p:txBody>
        </p:sp>
        <p:sp>
          <p:nvSpPr>
            <p:cNvPr id="32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6212728" y="4541778"/>
              <a:ext cx="2882775" cy="18651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gency FB" panose="020B0503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主界面构建，好友列表，实现主界面到聊天框、聊天室的交互</a:t>
              </a:r>
              <a:endPara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241165" y="1914074"/>
            <a:ext cx="4011148" cy="2001193"/>
            <a:chOff x="3785845" y="1930859"/>
            <a:chExt cx="2965221" cy="2001193"/>
          </a:xfrm>
        </p:grpSpPr>
        <p:sp>
          <p:nvSpPr>
            <p:cNvPr id="11" name="椭圆 10"/>
            <p:cNvSpPr/>
            <p:nvPr/>
          </p:nvSpPr>
          <p:spPr>
            <a:xfrm>
              <a:off x="3785845" y="3612707"/>
              <a:ext cx="164892" cy="1648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淘宝店chenying0907 18"/>
            <p:cNvSpPr txBox="1"/>
            <p:nvPr/>
          </p:nvSpPr>
          <p:spPr>
            <a:xfrm>
              <a:off x="3868291" y="1930859"/>
              <a:ext cx="252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444343"/>
                  </a:solidFill>
                  <a:latin typeface="Agency FB" panose="020B0503020202020204" pitchFamily="34" charset="0"/>
                </a:rPr>
                <a:t>张椿琳，鞠凡</a:t>
              </a:r>
            </a:p>
          </p:txBody>
        </p:sp>
        <p:sp>
          <p:nvSpPr>
            <p:cNvPr id="35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3868291" y="2510124"/>
              <a:ext cx="2882775" cy="1421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gency FB" panose="020B0503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聊天通讯功能，构建聊天室、聊天框界面、功能按钮</a:t>
              </a:r>
              <a:endPara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3863669" y="2192469"/>
              <a:ext cx="0" cy="141051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8021552" y="1959580"/>
            <a:ext cx="3750059" cy="1850334"/>
            <a:chOff x="8455262" y="1980400"/>
            <a:chExt cx="2882775" cy="1850334"/>
          </a:xfrm>
        </p:grpSpPr>
        <p:sp>
          <p:nvSpPr>
            <p:cNvPr id="15" name="椭圆 14"/>
            <p:cNvSpPr/>
            <p:nvPr/>
          </p:nvSpPr>
          <p:spPr>
            <a:xfrm>
              <a:off x="8455262" y="3612707"/>
              <a:ext cx="164892" cy="1648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淘宝店chenying0907 18"/>
            <p:cNvSpPr txBox="1"/>
            <p:nvPr/>
          </p:nvSpPr>
          <p:spPr>
            <a:xfrm>
              <a:off x="8537708" y="1980400"/>
              <a:ext cx="1342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444343"/>
                  </a:solidFill>
                  <a:latin typeface="Agency FB" panose="020B0503020202020204" pitchFamily="34" charset="0"/>
                </a:rPr>
                <a:t>王轶楷</a:t>
              </a:r>
            </a:p>
          </p:txBody>
        </p:sp>
        <p:sp>
          <p:nvSpPr>
            <p:cNvPr id="39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8455262" y="2458114"/>
              <a:ext cx="2882775" cy="13726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gency FB" panose="020B0503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对实现的界面进行</a:t>
              </a:r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gency FB" panose="020B0503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UI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gency FB" panose="020B0503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设计、美化和重新构建</a:t>
              </a:r>
              <a:endPara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8455262" y="2175416"/>
              <a:ext cx="0" cy="141051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3964880" y="380270"/>
            <a:ext cx="410574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标题文字添加此处</a:t>
            </a:r>
          </a:p>
        </p:txBody>
      </p:sp>
      <p:cxnSp>
        <p:nvCxnSpPr>
          <p:cNvPr id="46" name="直接连接符 45"/>
          <p:cNvCxnSpPr>
            <a:cxnSpLocks/>
          </p:cNvCxnSpPr>
          <p:nvPr/>
        </p:nvCxnSpPr>
        <p:spPr>
          <a:xfrm>
            <a:off x="5767669" y="991394"/>
            <a:ext cx="656662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88713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7503998" y="1485326"/>
            <a:ext cx="19678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02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14" name="淘宝店chenying0907 13"/>
          <p:cNvSpPr txBox="1"/>
          <p:nvPr/>
        </p:nvSpPr>
        <p:spPr>
          <a:xfrm>
            <a:off x="5980477" y="3515838"/>
            <a:ext cx="5014912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444343"/>
                </a:solidFill>
                <a:latin typeface="微软雅黑"/>
                <a:ea typeface="微软雅黑"/>
              </a:rPr>
              <a:t>产品界面</a:t>
            </a:r>
            <a:endParaRPr lang="en-US" altLang="zh-CN" sz="4800" b="1" dirty="0">
              <a:solidFill>
                <a:srgbClr val="444343"/>
              </a:solidFill>
              <a:latin typeface="微软雅黑"/>
              <a:ea typeface="微软雅黑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6531937" y="3347374"/>
            <a:ext cx="378730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111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3964880" y="380270"/>
            <a:ext cx="410574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E94949"/>
                </a:solidFill>
                <a:latin typeface="Agency FB" panose="020B0503020202020204" pitchFamily="34" charset="0"/>
                <a:ea typeface="微软雅黑"/>
              </a:rPr>
              <a:t>登录注册界面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5767669" y="991394"/>
            <a:ext cx="656662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占位符 26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5301" y="1180898"/>
            <a:ext cx="5382459" cy="5171139"/>
          </a:xfrm>
        </p:spPr>
      </p:pic>
    </p:spTree>
    <p:extLst>
      <p:ext uri="{BB962C8B-B14F-4D97-AF65-F5344CB8AC3E}">
        <p14:creationId xmlns:p14="http://schemas.microsoft.com/office/powerpoint/2010/main" val="30206971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3964880" y="380270"/>
            <a:ext cx="410574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主界面和聊天室</a:t>
            </a: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5767669" y="991394"/>
            <a:ext cx="656662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占位符 26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5026" y="462841"/>
            <a:ext cx="2711693" cy="6014889"/>
          </a:xfr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7A06131-FA9E-4DD0-8B99-DECC5E161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1994" y="1377043"/>
            <a:ext cx="4314966" cy="460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401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3964880" y="380270"/>
            <a:ext cx="410574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服务器界面</a:t>
            </a: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5767669" y="991394"/>
            <a:ext cx="656662" cy="0"/>
          </a:xfrm>
          <a:prstGeom prst="line">
            <a:avLst/>
          </a:prstGeom>
          <a:ln w="381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占位符 26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3650" y="1405957"/>
            <a:ext cx="5382459" cy="4632663"/>
          </a:xfr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4462224-AB8D-4421-AF31-B6844BECC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1274" y="1480218"/>
            <a:ext cx="3807076" cy="455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328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淘宝店chenying0907 12"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/>
          <p:cNvSpPr txBox="1"/>
          <p:nvPr/>
        </p:nvSpPr>
        <p:spPr>
          <a:xfrm>
            <a:off x="7503998" y="1485326"/>
            <a:ext cx="19678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b="1" i="0" u="none" strike="noStrike" kern="1200" cap="none" spc="0" normalizeH="0" baseline="0" noProof="0" dirty="0">
                <a:ln>
                  <a:noFill/>
                </a:ln>
                <a:solidFill>
                  <a:srgbClr val="E94949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03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srgbClr val="E94949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14" name="淘宝店chenying0907 13"/>
          <p:cNvSpPr txBox="1"/>
          <p:nvPr/>
        </p:nvSpPr>
        <p:spPr>
          <a:xfrm>
            <a:off x="5980477" y="3515838"/>
            <a:ext cx="5014912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444343"/>
                </a:solidFill>
                <a:latin typeface="微软雅黑"/>
                <a:ea typeface="微软雅黑"/>
              </a:rPr>
              <a:t>开发技术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444343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6531937" y="3347374"/>
            <a:ext cx="378730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180803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新建 Microsoft PowerPoint 演示文稿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980B9"/>
      </a:accent1>
      <a:accent2>
        <a:srgbClr val="081731"/>
      </a:accent2>
      <a:accent3>
        <a:srgbClr val="083A75"/>
      </a:accent3>
      <a:accent4>
        <a:srgbClr val="FFC000"/>
      </a:accent4>
      <a:accent5>
        <a:srgbClr val="E94949"/>
      </a:accent5>
      <a:accent6>
        <a:srgbClr val="7BBD39"/>
      </a:accent6>
      <a:hlink>
        <a:srgbClr val="2980B9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081731"/>
    </a:accent2>
    <a:accent3>
      <a:srgbClr val="083A75"/>
    </a:accent3>
    <a:accent4>
      <a:srgbClr val="FFC000"/>
    </a:accent4>
    <a:accent5>
      <a:srgbClr val="E94949"/>
    </a:accent5>
    <a:accent6>
      <a:srgbClr val="7BBD39"/>
    </a:accent6>
    <a:hlink>
      <a:srgbClr val="2980B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329</Words>
  <Application>Microsoft Office PowerPoint</Application>
  <PresentationFormat>宽屏</PresentationFormat>
  <Paragraphs>62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微软雅黑</vt:lpstr>
      <vt:lpstr>Agency FB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线描花</dc:title>
  <dc:creator>东方之P</dc:creator>
  <cp:keywords>www.51pptmoban.com</cp:keywords>
  <cp:lastModifiedBy>椿琳 张</cp:lastModifiedBy>
  <cp:revision>15</cp:revision>
  <dcterms:created xsi:type="dcterms:W3CDTF">2017-06-13T05:03:46Z</dcterms:created>
  <dcterms:modified xsi:type="dcterms:W3CDTF">2019-09-05T00:51:28Z</dcterms:modified>
</cp:coreProperties>
</file>