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Hello</a:t>
            </a:r>
            <a:r>
              <a:rPr lang="en-GB" baseline="0" dirty="0"/>
              <a:t> World, Lines of Code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Serverless</c:v>
                </c:pt>
                <c:pt idx="1">
                  <c:v>Fargate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CF-48C9-9D0E-C51B42E0BA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Yaml/Terraform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Serverless</c:v>
                </c:pt>
                <c:pt idx="1">
                  <c:v>Fargate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</c:v>
                </c:pt>
                <c:pt idx="1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CF-48C9-9D0E-C51B42E0BA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Dockerfile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Serverless</c:v>
                </c:pt>
                <c:pt idx="1">
                  <c:v>Fargate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CF-48C9-9D0E-C51B42E0B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4962792"/>
        <c:axId val="454960824"/>
      </c:barChart>
      <c:catAx>
        <c:axId val="45496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60824"/>
        <c:crosses val="autoZero"/>
        <c:auto val="1"/>
        <c:lblAlgn val="ctr"/>
        <c:lblOffset val="100"/>
        <c:noMultiLvlLbl val="0"/>
      </c:catAx>
      <c:valAx>
        <c:axId val="45496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6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DF1-8762-4FC0-8BEE-31AFD568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8A642-2D47-46C3-A76E-2A0D7DBF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284C-C357-422D-86EA-C705B62B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18B6-AC79-4C98-944E-C05FDFB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53A5-C7A8-4809-A771-469B4F46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2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A07-9FBF-40DA-BEFF-5B4A47D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27C31-3CB8-478F-AF8D-C727F21BD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B055-5999-42C3-B3D9-798FDF20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97A1-ADD8-493F-828B-A3988659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E07B-4E70-4516-B60F-5ED00746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E355F-BDC3-4DB7-8FD3-51B26029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34C92-C405-4764-BC15-81AE81A0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0839-6F23-444C-8079-5BB911F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2AE3-3D3B-4A77-BDD9-D0FAD81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FD54-31D2-4D9E-9174-5C91E22F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E308-9432-4CF0-9A4D-AE87369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470-7C8E-42F0-A611-0C332C21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4DB0-B8AA-48F9-B8AB-0CE7E844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F54B-2E95-4BC9-8B7E-A5D02F86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E3F1-D9AA-46AF-91C4-98DDE3A0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1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FED6-A33E-4932-99F5-68E17A83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BA72-909E-43D0-8E60-BB75C8CD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B738-C7CB-4CE7-B090-88FF035B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0E3B-DF24-4315-8D4E-2E7505C2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FB15-BAD4-49E4-9906-036D5CDC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4903-B18E-4C86-A866-9ABC11BC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C924-B36F-4A88-BC07-8A3D1F2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ECE2-E9F9-4491-82CD-8EA478B5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18ABE-29D5-459B-93FC-D6E8AC4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4ADB-B088-4E8F-9FEB-AE3F9899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6CAE-76EA-41E0-A1DC-EF1CDE0A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9DEB-6D2E-42E0-B0DA-ACE7D84D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5C33-3C96-4A77-A542-85920A3B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5D9B9-DCD4-4A1D-B883-6E73A4D7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237E-87F2-48C7-8BCF-88B0C3EB4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680EE-4FFE-4F01-8759-09DB3BD7F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65499-DDE1-4210-A657-72DFCEDD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B0CE7-3F0C-46EC-8480-4843E1D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8437C-BCFA-427B-8243-B87CE9F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EEA4-EDAF-4668-9F36-F62C55C1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E60AF-BC0E-42BA-B85D-398E4CD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9A37-4627-4A58-83BE-32FDB2DB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6D78-FCFF-42DD-B600-D81118B5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B893A-F16D-4AD5-89B7-D58DE0E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92E57-56C2-4B52-B8B8-65C347B3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51AF3-1309-498F-B72F-A59C6F7A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A3CC-1EFD-496A-B465-5F269686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E400-CBF6-4540-B516-FB51B7BE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A8BD-8952-47B2-B238-B64633FB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93D0-9C96-4427-B388-AE9F65F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CBB0-5714-4647-98DC-A0609FC5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30FA-B631-49C1-87BC-F2A0D35C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8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C22D-B096-46E1-86B0-12BD0C0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523C-E421-4B63-8E16-437D5CD2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A8880-0954-4E16-B4CA-D0A73443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E5D0-CAB1-4D01-BDBD-6A74973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BEC-B3AE-47E0-A3CB-A3179D8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BDE9-D7EA-485D-A48D-26C2FD4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11B00-99E0-4416-AE7D-7967AAB0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FEF3-BCD5-43C2-B5BE-EA0E71FF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1EEE-5A7D-4BB9-9DF1-D13AA0D1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02DF-3CA4-4CAF-B1B8-501BB75CC77E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7EBC-19E7-409F-B1FA-4A6DF992A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CE85-3547-4BFD-941C-F42ECFA2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5BAC3F-7E0F-480D-9ECE-79BF8E3CE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7349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1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Caldicott</dc:creator>
  <cp:lastModifiedBy>Justin Caldicott</cp:lastModifiedBy>
  <cp:revision>4</cp:revision>
  <dcterms:created xsi:type="dcterms:W3CDTF">2018-10-01T19:09:45Z</dcterms:created>
  <dcterms:modified xsi:type="dcterms:W3CDTF">2018-10-01T19:42:11Z</dcterms:modified>
</cp:coreProperties>
</file>